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8"/>
  </p:notesMasterIdLst>
  <p:sldIdLst>
    <p:sldId id="256" r:id="rId2"/>
    <p:sldId id="257" r:id="rId3"/>
    <p:sldId id="259" r:id="rId4"/>
    <p:sldId id="322" r:id="rId5"/>
    <p:sldId id="260" r:id="rId6"/>
    <p:sldId id="320" r:id="rId7"/>
    <p:sldId id="318" r:id="rId8"/>
    <p:sldId id="266" r:id="rId9"/>
    <p:sldId id="305" r:id="rId10"/>
    <p:sldId id="265" r:id="rId11"/>
    <p:sldId id="306" r:id="rId12"/>
    <p:sldId id="307" r:id="rId13"/>
    <p:sldId id="308" r:id="rId14"/>
    <p:sldId id="270" r:id="rId15"/>
    <p:sldId id="267" r:id="rId16"/>
    <p:sldId id="274" r:id="rId17"/>
    <p:sldId id="269" r:id="rId18"/>
    <p:sldId id="310" r:id="rId19"/>
    <p:sldId id="271" r:id="rId20"/>
    <p:sldId id="278" r:id="rId21"/>
    <p:sldId id="268" r:id="rId22"/>
    <p:sldId id="312" r:id="rId23"/>
    <p:sldId id="314" r:id="rId24"/>
    <p:sldId id="313" r:id="rId25"/>
    <p:sldId id="323" r:id="rId26"/>
    <p:sldId id="281" r:id="rId27"/>
  </p:sldIdLst>
  <p:sldSz cx="9144000" cy="5143500" type="screen16x9"/>
  <p:notesSz cx="6858000" cy="9144000"/>
  <p:embeddedFontLst>
    <p:embeddedFont>
      <p:font typeface="Zen Dots" panose="020B0604020202020204" charset="0"/>
      <p:regular r:id="rId29"/>
    </p:embeddedFont>
    <p:embeddedFont>
      <p:font typeface="Anaheim" panose="020B0604020202020204" charset="-94"/>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4">
          <p15:clr>
            <a:srgbClr val="9AA0A6"/>
          </p15:clr>
        </p15:guide>
        <p15:guide id="2" orient="horz" pos="602">
          <p15:clr>
            <a:srgbClr val="9AA0A6"/>
          </p15:clr>
        </p15:guide>
        <p15:guide id="3" orient="horz" pos="340">
          <p15:clr>
            <a:srgbClr val="9AA0A6"/>
          </p15:clr>
        </p15:guide>
        <p15:guide id="4" pos="5306">
          <p15:clr>
            <a:srgbClr val="9AA0A6"/>
          </p15:clr>
        </p15:guide>
        <p15:guide id="5" orient="horz" pos="29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B6BE"/>
    <a:srgbClr val="D9BB97"/>
    <a:srgbClr val="F673A9"/>
    <a:srgbClr val="ECE5B4"/>
    <a:srgbClr val="9A4496"/>
    <a:srgbClr val="699F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61A142-E7E4-4FC8-B2A2-0689FD10DB60}">
  <a:tblStyle styleId="{1E61A142-E7E4-4FC8-B2A2-0689FD10DB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57" autoAdjust="0"/>
    <p:restoredTop sz="66192" autoAdjust="0"/>
  </p:normalViewPr>
  <p:slideViewPr>
    <p:cSldViewPr snapToGrid="0">
      <p:cViewPr varScale="1">
        <p:scale>
          <a:sx n="78" d="100"/>
          <a:sy n="78" d="100"/>
        </p:scale>
        <p:origin x="1584" y="58"/>
      </p:cViewPr>
      <p:guideLst>
        <p:guide pos="454"/>
        <p:guide orient="horz" pos="602"/>
        <p:guide orient="horz" pos="340"/>
        <p:guide pos="5306"/>
        <p:guide orient="horz" pos="290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8" Type="http://schemas.openxmlformats.org/officeDocument/2006/relationships/slide" Target="slides/slide7.xml"/></Relationships>
</file>

<file path=ppt/media/image1.png>
</file>

<file path=ppt/media/image10.gif>
</file>

<file path=ppt/media/image11.png>
</file>

<file path=ppt/media/image12.png>
</file>

<file path=ppt/media/image13.png>
</file>

<file path=ppt/media/image14.png>
</file>

<file path=ppt/media/image15.gif>
</file>

<file path=ppt/media/image2.gif>
</file>

<file path=ppt/media/image3.png>
</file>

<file path=ppt/media/image4.gif>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smtClean="0"/>
              <a:t>Our project topic is steganography. </a:t>
            </a:r>
            <a:r>
              <a:rPr lang="tr-TR" dirty="0" smtClean="0"/>
              <a:t>I</a:t>
            </a:r>
            <a:r>
              <a:rPr lang="en-US" dirty="0" smtClean="0"/>
              <a:t>n this Project</a:t>
            </a:r>
            <a:r>
              <a:rPr lang="tr-TR" dirty="0" smtClean="0"/>
              <a:t>;</a:t>
            </a:r>
            <a:r>
              <a:rPr lang="en-US" dirty="0" smtClean="0"/>
              <a:t> Image, Audio and Video Steganography was developed A message is hidden in the image, sound and video.</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smtClean="0"/>
              <a:t>In format-based methods, it is physically changing the format of the text to hide the massage in the text. When the file with the text hidden inside is opened with a word processor, additional spaces in the text, spelling mistakes, and capitalization changes are seen.</a:t>
            </a:r>
            <a:endParaRPr lang="tr-TR" dirty="0" smtClean="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tr-TR" dirty="0" smtClean="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smtClean="0"/>
              <a:t>In Random and Statistical Generation, it can be prevented corresponding with a known plaintext, </a:t>
            </a:r>
            <a:r>
              <a:rPr lang="en-US" dirty="0" err="1" smtClean="0"/>
              <a:t>steganographers</a:t>
            </a:r>
            <a:r>
              <a:rPr lang="en-US" dirty="0" smtClean="0"/>
              <a:t> provide resort to creating their own cover texts. One method is concealing data in random viewing sequence of characters.</a:t>
            </a:r>
            <a:endParaRPr lang="tr-TR" dirty="0" smtClean="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tr-TR" dirty="0" smtClean="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tr-TR" dirty="0" err="1" smtClean="0"/>
              <a:t>In</a:t>
            </a:r>
            <a:r>
              <a:rPr lang="tr-TR" baseline="0" dirty="0" smtClean="0"/>
              <a:t> </a:t>
            </a:r>
            <a:r>
              <a:rPr lang="tr-TR" baseline="0" dirty="0" err="1" smtClean="0"/>
              <a:t>Linguistic</a:t>
            </a:r>
            <a:r>
              <a:rPr lang="tr-TR" baseline="0" dirty="0" smtClean="0"/>
              <a:t> </a:t>
            </a:r>
            <a:r>
              <a:rPr lang="tr-TR" baseline="0" dirty="0" err="1" smtClean="0"/>
              <a:t>Steganography</a:t>
            </a:r>
            <a:r>
              <a:rPr lang="tr-TR" baseline="0" dirty="0" smtClean="0"/>
              <a:t>,</a:t>
            </a:r>
            <a:r>
              <a:rPr lang="en-US" baseline="0" dirty="0" smtClean="0"/>
              <a:t> </a:t>
            </a:r>
            <a:r>
              <a:rPr lang="tr-TR" baseline="0" dirty="0" smtClean="0"/>
              <a:t>t</a:t>
            </a:r>
            <a:r>
              <a:rPr lang="en-US" baseline="0" dirty="0" smtClean="0"/>
              <a:t>he mechanism of the language is used to hide the text, taking into account the characteristics and linguistic features of the language.</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smtClean="0"/>
              <a:t>One of the most basic methods in the field of steganography is the Least Significant Bit (LSB) algorithm. In this algorithm, the message to be hidden in the image is first made into binary. The binary message is embedded in the least significant bit of the bits in the image. In this algorithm, the bits to hide the message are selected sequentially, not in a different way. In the decryption process, the reverse of the message embedding process is performed. A message is created by combining the values in the least significant bit of each pixel in the image.</a:t>
            </a:r>
            <a:endParaRPr lang="tr-TR" dirty="0" smtClean="0"/>
          </a:p>
          <a:p>
            <a:pPr marL="0" lvl="0" indent="0" algn="l" rtl="0">
              <a:spcBef>
                <a:spcPts val="0"/>
              </a:spcBef>
              <a:spcAft>
                <a:spcPts val="0"/>
              </a:spcAft>
              <a:buNone/>
            </a:pPr>
            <a:endParaRPr lang="tr-TR" dirty="0" smtClean="0"/>
          </a:p>
          <a:p>
            <a:pPr marL="171450" lvl="0" indent="-171450" algn="l" rtl="0">
              <a:spcBef>
                <a:spcPts val="0"/>
              </a:spcBef>
              <a:spcAft>
                <a:spcPts val="0"/>
              </a:spcAft>
            </a:pPr>
            <a:r>
              <a:rPr lang="tr-TR" dirty="0" err="1" smtClean="0"/>
              <a:t>In</a:t>
            </a:r>
            <a:r>
              <a:rPr lang="tr-TR" dirty="0" smtClean="0"/>
              <a:t> </a:t>
            </a:r>
            <a:r>
              <a:rPr lang="tr-TR" dirty="0" err="1" smtClean="0"/>
              <a:t>masking</a:t>
            </a:r>
            <a:r>
              <a:rPr lang="tr-TR" dirty="0" smtClean="0"/>
              <a:t> </a:t>
            </a:r>
            <a:r>
              <a:rPr lang="tr-TR" dirty="0" err="1" smtClean="0"/>
              <a:t>and</a:t>
            </a:r>
            <a:r>
              <a:rPr lang="tr-TR" dirty="0" smtClean="0"/>
              <a:t> </a:t>
            </a:r>
            <a:r>
              <a:rPr lang="tr-TR" dirty="0" err="1" smtClean="0"/>
              <a:t>filtering</a:t>
            </a:r>
            <a:r>
              <a:rPr lang="tr-TR" dirty="0" smtClean="0"/>
              <a:t>, </a:t>
            </a:r>
            <a:r>
              <a:rPr lang="en-US" dirty="0" smtClean="0"/>
              <a:t>The message hidden in an image is masked by a faded image. In this way, messages are hidden inside the image so that the human eye cannot see them.</a:t>
            </a:r>
            <a:endParaRPr lang="tr-TR" dirty="0" smtClean="0"/>
          </a:p>
          <a:p>
            <a:pPr marL="0" lvl="0" indent="0" algn="l" rtl="0">
              <a:spcBef>
                <a:spcPts val="0"/>
              </a:spcBef>
              <a:spcAft>
                <a:spcPts val="0"/>
              </a:spcAft>
              <a:buNone/>
            </a:pPr>
            <a:endParaRPr lang="tr-TR" dirty="0" smtClean="0"/>
          </a:p>
          <a:p>
            <a:pPr marL="171450" lvl="0" indent="-171450" algn="l" rtl="0">
              <a:spcBef>
                <a:spcPts val="0"/>
              </a:spcBef>
              <a:spcAft>
                <a:spcPts val="0"/>
              </a:spcAft>
            </a:pPr>
            <a:r>
              <a:rPr lang="tr-TR" dirty="0" err="1" smtClean="0"/>
              <a:t>In</a:t>
            </a:r>
            <a:r>
              <a:rPr lang="tr-TR" dirty="0" smtClean="0"/>
              <a:t> </a:t>
            </a:r>
            <a:r>
              <a:rPr lang="tr-TR" dirty="0" err="1" smtClean="0"/>
              <a:t>algorithms</a:t>
            </a:r>
            <a:r>
              <a:rPr lang="tr-TR" dirty="0" smtClean="0"/>
              <a:t> </a:t>
            </a:r>
            <a:r>
              <a:rPr lang="tr-TR" dirty="0" err="1" smtClean="0"/>
              <a:t>and</a:t>
            </a:r>
            <a:r>
              <a:rPr lang="tr-TR" dirty="0" smtClean="0"/>
              <a:t> </a:t>
            </a:r>
            <a:r>
              <a:rPr lang="tr-TR" dirty="0" err="1" smtClean="0"/>
              <a:t>transformation</a:t>
            </a:r>
            <a:r>
              <a:rPr lang="tr-TR" dirty="0" smtClean="0"/>
              <a:t>, </a:t>
            </a:r>
            <a:r>
              <a:rPr lang="en-US" dirty="0" smtClean="0"/>
              <a:t>Different transformation algorithms can be used to embed the message in the image. Frequency transformations such as Discrete Fourier Transform, Discrete Cosine Transform, Discrete Wavelet Transform are examples of these transformation algorithms.</a:t>
            </a:r>
            <a:endParaRPr lang="tr-TR"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1714200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In LSB, A binary message is replaced with the least significant bits of the audio file. Large amounts of data can be encoded with this method. But LSB is vulnerable to manipulation.</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r>
              <a:rPr lang="en-US" dirty="0" smtClean="0"/>
              <a:t>In Phase Coding, The original audio file is split into short segments. DFT (Discrete Fourier Transform) is applied to each segment and then the phase difference is calculated for each. New phase frames are created after calculating the phase difference for all segments. The phase and original magnitude are connected to make a new segment. All segments are interconnected for convenient encrypted output.</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r>
              <a:rPr lang="en-US" dirty="0" smtClean="0"/>
              <a:t>Spread Spectrum: the message is embedded in the original audio using the Direct Sequence Spread Spectrum (DSSS) method. In Direct Sequence Spread Spectrum, the signal is multiplied by a pseudo-random sequence of a certain maximum length.</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r>
              <a:rPr lang="en-US" dirty="0" smtClean="0"/>
              <a:t>Echo Data Hiding: The data is hidden to the signal with the use of echo. The data is embedded in the audio signal by adding echo to the signal.</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29939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smtClean="0"/>
              <a:t>It can be said that the video steganography method is a combination of sound steganography and image steganography methods. </a:t>
            </a:r>
            <a:endParaRPr lang="tr-TR" dirty="0" smtClean="0"/>
          </a:p>
          <a:p>
            <a:pPr marL="171450" lvl="0" indent="-171450" algn="l" rtl="0">
              <a:spcBef>
                <a:spcPts val="0"/>
              </a:spcBef>
              <a:spcAft>
                <a:spcPts val="0"/>
              </a:spcAft>
            </a:pPr>
            <a:endParaRPr lang="tr-TR" dirty="0" smtClean="0"/>
          </a:p>
          <a:p>
            <a:pPr marL="171450" lvl="0" indent="-171450" algn="l" rtl="0">
              <a:spcBef>
                <a:spcPts val="0"/>
              </a:spcBef>
              <a:spcAft>
                <a:spcPts val="0"/>
              </a:spcAft>
            </a:pPr>
            <a:r>
              <a:rPr lang="en-US" dirty="0" smtClean="0"/>
              <a:t>There are two different ways to follow the steganography in the video. The first is to embed the message in the uncompressed raw video and then compress the video. The other is to embed the direct message into the compressed video stream.</a:t>
            </a:r>
            <a:endParaRPr dirty="0"/>
          </a:p>
        </p:txBody>
      </p:sp>
    </p:spTree>
    <p:extLst>
      <p:ext uri="{BB962C8B-B14F-4D97-AF65-F5344CB8AC3E}">
        <p14:creationId xmlns:p14="http://schemas.microsoft.com/office/powerpoint/2010/main" val="3124362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e1d9017b4e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e1d9017b4e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Another topic is the areas where steganography is used.</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8"/>
        <p:cNvGrpSpPr/>
        <p:nvPr/>
      </p:nvGrpSpPr>
      <p:grpSpPr>
        <a:xfrm>
          <a:off x="0" y="0"/>
          <a:ext cx="0" cy="0"/>
          <a:chOff x="0" y="0"/>
          <a:chExt cx="0" cy="0"/>
        </a:xfrm>
      </p:grpSpPr>
      <p:sp>
        <p:nvSpPr>
          <p:cNvPr id="1719" name="Google Shape;1719;ge129d2a63f_0_1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0" name="Google Shape;1720;ge129d2a63f_0_1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tr-TR" dirty="0" err="1" smtClean="0"/>
              <a:t>Malicious</a:t>
            </a:r>
            <a:r>
              <a:rPr lang="tr-TR" dirty="0" smtClean="0"/>
              <a:t> </a:t>
            </a:r>
            <a:r>
              <a:rPr lang="tr-TR" dirty="0" err="1" smtClean="0"/>
              <a:t>people</a:t>
            </a:r>
            <a:r>
              <a:rPr lang="en-US" dirty="0" smtClean="0"/>
              <a:t> use steganography methods when attacking. </a:t>
            </a:r>
            <a:r>
              <a:rPr lang="tr-TR" dirty="0" err="1" smtClean="0"/>
              <a:t>They</a:t>
            </a:r>
            <a:r>
              <a:rPr lang="en-US" dirty="0" smtClean="0"/>
              <a:t> normally embed their malware inside seemingly safe files.  There are many different ways </a:t>
            </a:r>
            <a:r>
              <a:rPr lang="tr-TR" dirty="0" err="1" smtClean="0"/>
              <a:t>malicious</a:t>
            </a:r>
            <a:r>
              <a:rPr lang="tr-TR" dirty="0" smtClean="0"/>
              <a:t> </a:t>
            </a:r>
            <a:r>
              <a:rPr lang="tr-TR" dirty="0" err="1" smtClean="0"/>
              <a:t>people</a:t>
            </a:r>
            <a:r>
              <a:rPr lang="en-US" dirty="0" smtClean="0"/>
              <a:t> can reach their victims. The first of these is digital media files. They can embed malware in a photo on a website or in an email signature. In another method, </a:t>
            </a:r>
            <a:r>
              <a:rPr lang="tr-TR" dirty="0" err="1" smtClean="0"/>
              <a:t>malicious</a:t>
            </a:r>
            <a:r>
              <a:rPr lang="tr-TR" baseline="0" dirty="0" smtClean="0"/>
              <a:t> </a:t>
            </a:r>
            <a:r>
              <a:rPr lang="tr-TR" baseline="0" dirty="0" err="1" smtClean="0"/>
              <a:t>people</a:t>
            </a:r>
            <a:r>
              <a:rPr lang="en-US" dirty="0" smtClean="0"/>
              <a:t> </a:t>
            </a:r>
            <a:r>
              <a:rPr lang="tr-TR" dirty="0" err="1" smtClean="0"/>
              <a:t>imitate</a:t>
            </a:r>
            <a:r>
              <a:rPr lang="en-US" dirty="0" smtClean="0"/>
              <a:t> a </a:t>
            </a:r>
            <a:r>
              <a:rPr lang="tr-TR" dirty="0" smtClean="0"/>
              <a:t>legal</a:t>
            </a:r>
            <a:r>
              <a:rPr lang="en-US" dirty="0" smtClean="0"/>
              <a:t> website. Any interaction with this website results in the downloading of malicious software. </a:t>
            </a:r>
            <a:endParaRPr lang="tr-TR" dirty="0" smtClean="0"/>
          </a:p>
          <a:p>
            <a:pPr marL="171450" lvl="0" indent="-171450" algn="l" rtl="0">
              <a:spcBef>
                <a:spcPts val="0"/>
              </a:spcBef>
              <a:spcAft>
                <a:spcPts val="0"/>
              </a:spcAft>
            </a:pPr>
            <a:endParaRPr lang="tr-TR" dirty="0" smtClean="0"/>
          </a:p>
          <a:p>
            <a:pPr marL="171450" lvl="0" indent="-171450" algn="l" rtl="0">
              <a:spcBef>
                <a:spcPts val="0"/>
              </a:spcBef>
              <a:spcAft>
                <a:spcPts val="0"/>
              </a:spcAft>
            </a:pPr>
            <a:r>
              <a:rPr lang="en-US" dirty="0" smtClean="0"/>
              <a:t> </a:t>
            </a:r>
            <a:r>
              <a:rPr lang="tr-TR" dirty="0" smtClean="0"/>
              <a:t>S</a:t>
            </a:r>
            <a:r>
              <a:rPr lang="en-US" dirty="0" err="1" smtClean="0"/>
              <a:t>teganography</a:t>
            </a:r>
            <a:r>
              <a:rPr lang="en-US" dirty="0" smtClean="0"/>
              <a:t> has historically been popular with agents.  During the spying, they communicated by hiding secret messages with </a:t>
            </a:r>
            <a:r>
              <a:rPr lang="en-US" dirty="0" err="1" smtClean="0"/>
              <a:t>steganographic</a:t>
            </a:r>
            <a:r>
              <a:rPr lang="en-US" dirty="0" smtClean="0"/>
              <a:t> methods. Hidden messages are embedded in files such as images, sounds or video.</a:t>
            </a:r>
            <a:endParaRPr lang="tr-TR" smtClean="0"/>
          </a:p>
          <a:p>
            <a:pPr marL="171450" lvl="0" indent="-171450" algn="l" rtl="0">
              <a:spcBef>
                <a:spcPts val="0"/>
              </a:spcBef>
              <a:spcAft>
                <a:spcPts val="0"/>
              </a:spcAft>
            </a:pPr>
            <a:endParaRPr lang="tr-TR" dirty="0" smtClean="0"/>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100" b="0" i="0" u="none" strike="noStrike" cap="none" dirty="0" smtClean="0">
                <a:solidFill>
                  <a:srgbClr val="000000"/>
                </a:solidFill>
                <a:effectLst/>
                <a:latin typeface="Arial"/>
                <a:ea typeface="Arial"/>
                <a:cs typeface="Arial"/>
                <a:sym typeface="Arial"/>
              </a:rPr>
              <a:t>Steganography can also be used in games. Steganography and cryptography are used together in the puzzles offered by Cicada 3301. </a:t>
            </a:r>
            <a:endParaRPr lang="tr-TR" sz="1100" b="0" i="0" u="none" strike="noStrike" cap="none" dirty="0" smtClean="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tr-TR" sz="1100" b="0" i="0" u="none" strike="noStrike" cap="none" dirty="0" smtClean="0">
              <a:solidFill>
                <a:srgbClr val="000000"/>
              </a:solidFill>
              <a:effectLst/>
              <a:latin typeface="Arial"/>
              <a:ea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100" b="0" i="0" u="none" strike="noStrike" cap="none" dirty="0" smtClean="0">
                <a:solidFill>
                  <a:srgbClr val="000000"/>
                </a:solidFill>
                <a:effectLst/>
                <a:latin typeface="Arial"/>
                <a:ea typeface="Arial"/>
                <a:cs typeface="Arial"/>
                <a:sym typeface="Arial"/>
              </a:rPr>
              <a:t>Some printers use steganography. Printers have been known to add hard-to-see little yellow dots to every page. Dots represent printer serial numbers, date and time.</a:t>
            </a:r>
            <a:endParaRPr lang="tr-TR" sz="1100" b="0" i="0" u="none" strike="noStrike" cap="none" dirty="0" smtClean="0">
              <a:solidFill>
                <a:srgbClr val="000000"/>
              </a:solidFill>
              <a:effectLst/>
              <a:latin typeface="Arial"/>
              <a:ea typeface="Arial"/>
              <a:cs typeface="Arial"/>
              <a:sym typeface="Arial"/>
            </a:endParaRP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lang="tr-TR"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6"/>
        <p:cNvGrpSpPr/>
        <p:nvPr/>
      </p:nvGrpSpPr>
      <p:grpSpPr>
        <a:xfrm>
          <a:off x="0" y="0"/>
          <a:ext cx="0" cy="0"/>
          <a:chOff x="0" y="0"/>
          <a:chExt cx="0" cy="0"/>
        </a:xfrm>
      </p:grpSpPr>
      <p:sp>
        <p:nvSpPr>
          <p:cNvPr id="2177" name="Google Shape;2177;ge1d9017b4e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8" name="Google Shape;2178;ge1d9017b4e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T</a:t>
            </a:r>
            <a:r>
              <a:rPr lang="en-US" dirty="0" smtClean="0"/>
              <a:t>he next topic we will talk about is </a:t>
            </a:r>
            <a:r>
              <a:rPr lang="en-US" dirty="0" err="1" smtClean="0"/>
              <a:t>steganalysis</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e129d2a63f_0_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e129d2a63f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e129d2a63f_0_2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e129d2a63f_0_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31721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e129d2a63f_0_2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e129d2a63f_0_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The topics we will talk about today are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e1d9017b4e_0_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e1d9017b4e_0_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Now we will talk about the methods we use in the project.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e129d2a63f_0_2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e129d2a63f_0_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I</a:t>
            </a:r>
            <a:r>
              <a:rPr lang="en-US" dirty="0" smtClean="0"/>
              <a:t>n this project, we develop a Steganography tool including Image, Audio and Video Steganography has been developed. In this tool, a message can be hidden in image, audio and video.</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r>
              <a:rPr lang="en-US" dirty="0" smtClean="0"/>
              <a:t>The main purpose of this developed project is to establish a connection and ensure that the message reaches the target correctly, without the presence of the message being perceived by people other than the parties to communicate.</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e129d2a63f_0_2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e129d2a63f_0_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269678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e129d2a63f_0_2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e129d2a63f_0_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042954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e129d2a63f_0_2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e129d2a63f_0_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42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9"/>
        <p:cNvGrpSpPr/>
        <p:nvPr/>
      </p:nvGrpSpPr>
      <p:grpSpPr>
        <a:xfrm>
          <a:off x="0" y="0"/>
          <a:ext cx="0" cy="0"/>
          <a:chOff x="0" y="0"/>
          <a:chExt cx="0" cy="0"/>
        </a:xfrm>
      </p:grpSpPr>
      <p:sp>
        <p:nvSpPr>
          <p:cNvPr id="2600" name="Google Shape;2600;gb1fa4ddd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1" name="Google Shape;2601;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e1d9017b4e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e1d9017b4e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Data security and privacy has been a major concern in the past and today.</a:t>
            </a:r>
            <a:r>
              <a:rPr lang="tr-TR" dirty="0" smtClean="0"/>
              <a:t> </a:t>
            </a:r>
            <a:r>
              <a:rPr lang="en-US" dirty="0" smtClean="0"/>
              <a:t>With digital advances, protecting sensitive information from outsiders is a challenge. For this reason, some methods have been developed and started to be implemented in order to ensure information security and confidentiality. One of these methods is steganography. Therefore, we will first start with what steganography is.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r>
              <a:rPr lang="tr-TR" dirty="0" smtClean="0"/>
              <a:t>   </a:t>
            </a:r>
            <a:r>
              <a:rPr lang="en-US" dirty="0" smtClean="0"/>
              <a:t>The word steganography is derived from Greek words.</a:t>
            </a:r>
          </a:p>
          <a:p>
            <a:r>
              <a:rPr lang="en-US" dirty="0" smtClean="0"/>
              <a:t>   These are the words </a:t>
            </a:r>
            <a:r>
              <a:rPr lang="en-US" dirty="0" err="1" smtClean="0"/>
              <a:t>steganos</a:t>
            </a:r>
            <a:r>
              <a:rPr lang="en-US" dirty="0" smtClean="0"/>
              <a:t> and graph.</a:t>
            </a:r>
          </a:p>
          <a:p>
            <a:r>
              <a:rPr lang="en-US" dirty="0" smtClean="0"/>
              <a:t>   </a:t>
            </a:r>
            <a:r>
              <a:rPr lang="en-US" dirty="0" err="1" smtClean="0"/>
              <a:t>Steganos</a:t>
            </a:r>
            <a:r>
              <a:rPr lang="en-US" dirty="0" smtClean="0"/>
              <a:t> means hidden or covered.</a:t>
            </a:r>
          </a:p>
          <a:p>
            <a:r>
              <a:rPr lang="en-US" dirty="0" smtClean="0"/>
              <a:t>   Graph means write.</a:t>
            </a:r>
            <a:endParaRPr lang="tr-TR" dirty="0"/>
          </a:p>
        </p:txBody>
      </p:sp>
    </p:spTree>
    <p:extLst>
      <p:ext uri="{BB962C8B-B14F-4D97-AF65-F5344CB8AC3E}">
        <p14:creationId xmlns:p14="http://schemas.microsoft.com/office/powerpoint/2010/main" val="16846164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e1d9017b4e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e1d9017b4e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err="1" smtClean="0"/>
              <a:t>It</a:t>
            </a:r>
            <a:r>
              <a:rPr lang="en-US" dirty="0" smtClean="0"/>
              <a:t> ensures the confidentiality of communication, ensuring that no one, except the sender and the recipient, suspects the existence of a sent message. </a:t>
            </a:r>
            <a:endParaRPr lang="tr-TR" dirty="0" smtClean="0"/>
          </a:p>
          <a:p>
            <a:pPr marL="0" lvl="0" indent="0" algn="l" rtl="0">
              <a:spcBef>
                <a:spcPts val="0"/>
              </a:spcBef>
              <a:spcAft>
                <a:spcPts val="0"/>
              </a:spcAft>
              <a:buNone/>
            </a:pPr>
            <a:endParaRPr lang="tr-TR" dirty="0" smtClean="0"/>
          </a:p>
          <a:p>
            <a:pPr marL="0" lvl="0" indent="0" algn="l" rtl="0">
              <a:spcBef>
                <a:spcPts val="0"/>
              </a:spcBef>
              <a:spcAft>
                <a:spcPts val="0"/>
              </a:spcAft>
              <a:buNone/>
            </a:pPr>
            <a:r>
              <a:rPr lang="en-US" dirty="0" smtClean="0"/>
              <a:t>Messages are hidden inside other files without changing their structure. </a:t>
            </a:r>
            <a:r>
              <a:rPr lang="tr-TR" dirty="0" smtClean="0"/>
              <a:t>t</a:t>
            </a:r>
            <a:r>
              <a:rPr lang="en-US" dirty="0" smtClean="0"/>
              <a:t>here is no difference between the original file and the file with the hidden message in it.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r>
              <a:rPr lang="en-US" dirty="0" smtClean="0"/>
              <a:t>Throughout history, information hiding methods have been used for many purposes. Examples of these are political or diplomatic</a:t>
            </a:r>
            <a:r>
              <a:rPr lang="tr-TR" dirty="0" smtClean="0"/>
              <a:t>al</a:t>
            </a:r>
            <a:r>
              <a:rPr lang="en-US" dirty="0" smtClean="0"/>
              <a:t> negotiations, pre-war preparations, wars etc. </a:t>
            </a:r>
            <a:endParaRPr lang="tr-TR" dirty="0" smtClean="0"/>
          </a:p>
          <a:p>
            <a:pPr marL="158750" indent="0">
              <a:buNone/>
            </a:pPr>
            <a:r>
              <a:rPr lang="tr-TR" baseline="0" dirty="0" smtClean="0"/>
              <a:t>        </a:t>
            </a:r>
            <a:r>
              <a:rPr lang="en-US" dirty="0" smtClean="0"/>
              <a:t>The first known uses of steganography date back to ancient times.</a:t>
            </a:r>
            <a:endParaRPr lang="tr-TR" dirty="0" smtClean="0"/>
          </a:p>
          <a:p>
            <a:r>
              <a:rPr lang="en-US" dirty="0" smtClean="0"/>
              <a:t>When the slave's hair grows, the message </a:t>
            </a:r>
            <a:r>
              <a:rPr lang="tr-TR" dirty="0" err="1" smtClean="0"/>
              <a:t>was</a:t>
            </a:r>
            <a:r>
              <a:rPr lang="en-US" dirty="0" smtClean="0"/>
              <a:t> hidden. In this way, he sent the message without attracting attention. When the slave went to the receiver, the receiver asked him to shave his head</a:t>
            </a:r>
            <a:r>
              <a:rPr lang="tr-TR" dirty="0" smtClean="0"/>
              <a:t>. </a:t>
            </a:r>
            <a:r>
              <a:rPr lang="tr-TR" dirty="0" err="1" smtClean="0"/>
              <a:t>So</a:t>
            </a:r>
            <a:r>
              <a:rPr lang="en-US" dirty="0" smtClean="0"/>
              <a:t>, the message reached its destination.</a:t>
            </a:r>
            <a:endParaRPr lang="tr-TR" dirty="0" smtClean="0"/>
          </a:p>
          <a:p>
            <a:r>
              <a:rPr lang="en-US" dirty="0" smtClean="0"/>
              <a:t>Messages were written on the wooden part of the wax tablets. These messages were hidden by covering them with wax. These tablets looked like an unused wax tablet at first glance, but when the wax was melted, it was understood that the tablet contained a message. Thus, the secret message could be read.</a:t>
            </a:r>
            <a:endParaRPr lang="tr-TR" dirty="0" smtClean="0"/>
          </a:p>
          <a:p>
            <a:endParaRPr lang="tr-TR" dirty="0" smtClean="0"/>
          </a:p>
          <a:p>
            <a:r>
              <a:rPr lang="en-US" dirty="0" smtClean="0"/>
              <a:t>That's why people were trying to develop new invisible ink formulas to reveal the messages of their enemies.</a:t>
            </a:r>
            <a:endParaRPr lang="tr-TR" dirty="0" smtClean="0"/>
          </a:p>
          <a:p>
            <a:pPr marL="457200" marR="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smtClean="0">
                <a:solidFill>
                  <a:srgbClr val="000000"/>
                </a:solidFill>
                <a:effectLst/>
                <a:latin typeface="Arial"/>
                <a:ea typeface="Arial"/>
                <a:cs typeface="Arial"/>
                <a:sym typeface="Arial"/>
              </a:rPr>
              <a:t>He was sending the letters disguised as business letters</a:t>
            </a:r>
            <a:r>
              <a:rPr lang="tr-TR" sz="1100" b="0" i="0" u="none" strike="noStrike" cap="none" dirty="0" smtClean="0">
                <a:solidFill>
                  <a:srgbClr val="000000"/>
                </a:solidFill>
                <a:effectLst/>
                <a:latin typeface="Arial"/>
                <a:ea typeface="Arial"/>
                <a:cs typeface="Arial"/>
                <a:sym typeface="Arial"/>
              </a:rPr>
              <a:t>.</a:t>
            </a:r>
          </a:p>
        </p:txBody>
      </p:sp>
    </p:spTree>
    <p:extLst>
      <p:ext uri="{BB962C8B-B14F-4D97-AF65-F5344CB8AC3E}">
        <p14:creationId xmlns:p14="http://schemas.microsoft.com/office/powerpoint/2010/main" val="25156133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a:xfrm>
            <a:off x="381000" y="685800"/>
            <a:ext cx="6096000" cy="3429000"/>
          </a:xfrm>
        </p:spPr>
      </p:sp>
      <p:sp>
        <p:nvSpPr>
          <p:cNvPr id="3" name="Not Yer Tutucusu 2"/>
          <p:cNvSpPr>
            <a:spLocks noGrp="1"/>
          </p:cNvSpPr>
          <p:nvPr>
            <p:ph type="body" idx="1"/>
          </p:nvPr>
        </p:nvSpPr>
        <p:spPr/>
        <p:txBody>
          <a:bodyPr/>
          <a:lstStyle/>
          <a:p>
            <a:r>
              <a:rPr lang="en-US" dirty="0" smtClean="0"/>
              <a:t>Cryptography and steganography are very similar. The purpose of both is to protect information, but the methods used are different. In cryptography, the message is hidden by making it incomprehensible, while in steganography the existence of communication is hidden. In cryptography the data is visible but unreadable whereas in steganography the message is not. </a:t>
            </a:r>
            <a:endParaRPr lang="tr-TR" dirty="0" smtClean="0"/>
          </a:p>
          <a:p>
            <a:endParaRPr lang="tr-TR" dirty="0" smtClean="0"/>
          </a:p>
          <a:p>
            <a:pPr marL="158750" indent="0">
              <a:buNone/>
            </a:pPr>
            <a:endParaRPr lang="tr-TR" dirty="0" smtClean="0"/>
          </a:p>
          <a:p>
            <a:r>
              <a:rPr lang="en-US" dirty="0" smtClean="0"/>
              <a:t>In cryptography a key is required to encrypt the message whereas in steganography the key requirement is optional. In cryptography, the decryption key is needed to convert the encrypted message to the original message and thus learn the message. In steganography, once the existence of this message is understood, the data in the secret message becomes available to everyone</a:t>
            </a:r>
            <a:endParaRPr lang="tr-TR" dirty="0"/>
          </a:p>
        </p:txBody>
      </p:sp>
    </p:spTree>
    <p:extLst>
      <p:ext uri="{BB962C8B-B14F-4D97-AF65-F5344CB8AC3E}">
        <p14:creationId xmlns:p14="http://schemas.microsoft.com/office/powerpoint/2010/main" val="952316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
        <p:cNvGrpSpPr/>
        <p:nvPr/>
      </p:nvGrpSpPr>
      <p:grpSpPr>
        <a:xfrm>
          <a:off x="0" y="0"/>
          <a:ext cx="0" cy="0"/>
          <a:chOff x="0" y="0"/>
          <a:chExt cx="0" cy="0"/>
        </a:xfrm>
      </p:grpSpPr>
      <p:sp>
        <p:nvSpPr>
          <p:cNvPr id="1713" name="Google Shape;1713;ge129d2a63f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4" name="Google Shape;1714;ge129d2a63f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Secondly, we will talk about the types of steganography.</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e129d2a63f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e129d2a63f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434249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0" name="Google Shape;10;p2"/>
          <p:cNvGrpSpPr/>
          <p:nvPr/>
        </p:nvGrpSpPr>
        <p:grpSpPr>
          <a:xfrm>
            <a:off x="372025" y="321975"/>
            <a:ext cx="8400000" cy="4503300"/>
            <a:chOff x="372025" y="321975"/>
            <a:chExt cx="8400000" cy="4503300"/>
          </a:xfrm>
        </p:grpSpPr>
        <p:sp>
          <p:nvSpPr>
            <p:cNvPr id="11" name="Google Shape;11;p2"/>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372025" y="321975"/>
              <a:ext cx="8400000" cy="4499700"/>
              <a:chOff x="372025" y="321975"/>
              <a:chExt cx="8400000" cy="4499700"/>
            </a:xfrm>
          </p:grpSpPr>
          <p:sp>
            <p:nvSpPr>
              <p:cNvPr id="13" name="Google Shape;13;p2"/>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9;p2"/>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0" name="Google Shape;20;p2"/>
          <p:cNvGrpSpPr/>
          <p:nvPr/>
        </p:nvGrpSpPr>
        <p:grpSpPr>
          <a:xfrm>
            <a:off x="371330" y="3441041"/>
            <a:ext cx="8400431" cy="1380780"/>
            <a:chOff x="4122825" y="2769975"/>
            <a:chExt cx="4390775" cy="1934950"/>
          </a:xfrm>
        </p:grpSpPr>
        <p:sp>
          <p:nvSpPr>
            <p:cNvPr id="21" name="Google Shape;21;p2"/>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 name="Google Shape;44;p2"/>
          <p:cNvCxnSpPr/>
          <p:nvPr/>
        </p:nvCxnSpPr>
        <p:spPr>
          <a:xfrm>
            <a:off x="372000" y="2007600"/>
            <a:ext cx="1495500" cy="0"/>
          </a:xfrm>
          <a:prstGeom prst="straightConnector1">
            <a:avLst/>
          </a:prstGeom>
          <a:noFill/>
          <a:ln w="152400" cap="flat" cmpd="sng">
            <a:solidFill>
              <a:schemeClr val="dk2"/>
            </a:solidFill>
            <a:prstDash val="solid"/>
            <a:round/>
            <a:headEnd type="none" w="med" len="med"/>
            <a:tailEnd type="none" w="med" len="med"/>
          </a:ln>
        </p:spPr>
      </p:cxnSp>
      <p:cxnSp>
        <p:nvCxnSpPr>
          <p:cNvPr id="45" name="Google Shape;45;p2"/>
          <p:cNvCxnSpPr/>
          <p:nvPr/>
        </p:nvCxnSpPr>
        <p:spPr>
          <a:xfrm>
            <a:off x="7276500" y="2007600"/>
            <a:ext cx="1495500" cy="0"/>
          </a:xfrm>
          <a:prstGeom prst="straightConnector1">
            <a:avLst/>
          </a:prstGeom>
          <a:noFill/>
          <a:ln w="152400" cap="flat" cmpd="sng">
            <a:solidFill>
              <a:schemeClr val="dk2"/>
            </a:solidFill>
            <a:prstDash val="solid"/>
            <a:round/>
            <a:headEnd type="none" w="med" len="med"/>
            <a:tailEnd type="none" w="med" len="med"/>
          </a:ln>
        </p:spPr>
      </p:cxnSp>
      <p:grpSp>
        <p:nvGrpSpPr>
          <p:cNvPr id="46" name="Google Shape;46;p2"/>
          <p:cNvGrpSpPr/>
          <p:nvPr/>
        </p:nvGrpSpPr>
        <p:grpSpPr>
          <a:xfrm>
            <a:off x="4313685" y="2999817"/>
            <a:ext cx="530320" cy="530308"/>
            <a:chOff x="5720325" y="1250450"/>
            <a:chExt cx="1103225" cy="1103200"/>
          </a:xfrm>
        </p:grpSpPr>
        <p:sp>
          <p:nvSpPr>
            <p:cNvPr id="47" name="Google Shape;47;p2"/>
            <p:cNvSpPr/>
            <p:nvPr/>
          </p:nvSpPr>
          <p:spPr>
            <a:xfrm>
              <a:off x="5720325" y="1250450"/>
              <a:ext cx="1103225" cy="551600"/>
            </a:xfrm>
            <a:custGeom>
              <a:avLst/>
              <a:gdLst/>
              <a:ahLst/>
              <a:cxnLst/>
              <a:rect l="l" t="t" r="r" b="b"/>
              <a:pathLst>
                <a:path w="44129" h="22064" extrusionOk="0">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822600" y="2122000"/>
              <a:ext cx="898725" cy="38425"/>
            </a:xfrm>
            <a:custGeom>
              <a:avLst/>
              <a:gdLst/>
              <a:ahLst/>
              <a:cxnLst/>
              <a:rect l="l" t="t" r="r" b="b"/>
              <a:pathLst>
                <a:path w="35949" h="1537" extrusionOk="0">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985075" y="2273275"/>
              <a:ext cx="573750" cy="29675"/>
            </a:xfrm>
            <a:custGeom>
              <a:avLst/>
              <a:gdLst/>
              <a:ahLst/>
              <a:cxnLst/>
              <a:rect l="l" t="t" r="r" b="b"/>
              <a:pathLst>
                <a:path w="22950" h="1187" extrusionOk="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898675" y="2208175"/>
              <a:ext cx="746500" cy="28125"/>
            </a:xfrm>
            <a:custGeom>
              <a:avLst/>
              <a:gdLst/>
              <a:ahLst/>
              <a:cxnLst/>
              <a:rect l="l" t="t" r="r" b="b"/>
              <a:pathLst>
                <a:path w="29860" h="1125" extrusionOk="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725875" y="1880175"/>
              <a:ext cx="1092175" cy="54600"/>
            </a:xfrm>
            <a:custGeom>
              <a:avLst/>
              <a:gdLst/>
              <a:ahLst/>
              <a:cxnLst/>
              <a:rect l="l" t="t" r="r" b="b"/>
              <a:pathLst>
                <a:path w="43687" h="2184" extrusionOk="0">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762450" y="2013750"/>
              <a:ext cx="1019000" cy="45250"/>
            </a:xfrm>
            <a:custGeom>
              <a:avLst/>
              <a:gdLst/>
              <a:ahLst/>
              <a:cxnLst/>
              <a:rect l="l" t="t" r="r" b="b"/>
              <a:pathLst>
                <a:path w="40760" h="1810" extrusionOk="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109250" y="2329250"/>
              <a:ext cx="325425" cy="24400"/>
            </a:xfrm>
            <a:custGeom>
              <a:avLst/>
              <a:gdLst/>
              <a:ahLst/>
              <a:cxnLst/>
              <a:rect l="l" t="t" r="r" b="b"/>
              <a:pathLst>
                <a:path w="13017" h="976" extrusionOk="0">
                  <a:moveTo>
                    <a:pt x="1" y="1"/>
                  </a:moveTo>
                  <a:cubicBezTo>
                    <a:pt x="2058" y="636"/>
                    <a:pt x="4244" y="976"/>
                    <a:pt x="6509" y="976"/>
                  </a:cubicBezTo>
                  <a:cubicBezTo>
                    <a:pt x="8773" y="976"/>
                    <a:pt x="10959" y="634"/>
                    <a:pt x="13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2"/>
          <p:cNvSpPr txBox="1">
            <a:spLocks noGrp="1"/>
          </p:cNvSpPr>
          <p:nvPr>
            <p:ph type="ctrTitle"/>
          </p:nvPr>
        </p:nvSpPr>
        <p:spPr>
          <a:xfrm>
            <a:off x="1319275" y="590075"/>
            <a:ext cx="6505500" cy="2407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5200">
                <a:solidFill>
                  <a:schemeClr val="lt2"/>
                </a:solidFill>
              </a:defRPr>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55" name="Google Shape;55;p2"/>
          <p:cNvSpPr txBox="1">
            <a:spLocks noGrp="1"/>
          </p:cNvSpPr>
          <p:nvPr>
            <p:ph type="subTitle" idx="1"/>
          </p:nvPr>
        </p:nvSpPr>
        <p:spPr>
          <a:xfrm>
            <a:off x="2904775" y="3440920"/>
            <a:ext cx="3334500" cy="448200"/>
          </a:xfrm>
          <a:prstGeom prst="rect">
            <a:avLst/>
          </a:prstGeom>
          <a:solidFill>
            <a:schemeClr val="accent3"/>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accent5"/>
        </a:solidFill>
        <a:effectLst/>
      </p:bgPr>
    </p:bg>
    <p:spTree>
      <p:nvGrpSpPr>
        <p:cNvPr id="1" name="Shape 617"/>
        <p:cNvGrpSpPr/>
        <p:nvPr/>
      </p:nvGrpSpPr>
      <p:grpSpPr>
        <a:xfrm>
          <a:off x="0" y="0"/>
          <a:ext cx="0" cy="0"/>
          <a:chOff x="0" y="0"/>
          <a:chExt cx="0" cy="0"/>
        </a:xfrm>
      </p:grpSpPr>
      <p:grpSp>
        <p:nvGrpSpPr>
          <p:cNvPr id="618" name="Google Shape;618;p14"/>
          <p:cNvGrpSpPr/>
          <p:nvPr/>
        </p:nvGrpSpPr>
        <p:grpSpPr>
          <a:xfrm>
            <a:off x="7417475" y="2984313"/>
            <a:ext cx="1298825" cy="1258125"/>
            <a:chOff x="4959050" y="3849400"/>
            <a:chExt cx="1298825" cy="1258125"/>
          </a:xfrm>
        </p:grpSpPr>
        <p:sp>
          <p:nvSpPr>
            <p:cNvPr id="619" name="Google Shape;619;p14"/>
            <p:cNvSpPr/>
            <p:nvPr/>
          </p:nvSpPr>
          <p:spPr>
            <a:xfrm>
              <a:off x="5092750" y="4291850"/>
              <a:ext cx="948650" cy="418450"/>
            </a:xfrm>
            <a:custGeom>
              <a:avLst/>
              <a:gdLst/>
              <a:ahLst/>
              <a:cxnLst/>
              <a:rect l="l" t="t" r="r" b="b"/>
              <a:pathLst>
                <a:path w="37946" h="16738" extrusionOk="0">
                  <a:moveTo>
                    <a:pt x="35529" y="1348"/>
                  </a:moveTo>
                  <a:cubicBezTo>
                    <a:pt x="36120" y="1348"/>
                    <a:pt x="36600" y="1828"/>
                    <a:pt x="36600" y="2418"/>
                  </a:cubicBezTo>
                  <a:lnTo>
                    <a:pt x="36600" y="14323"/>
                  </a:lnTo>
                  <a:cubicBezTo>
                    <a:pt x="36600" y="14913"/>
                    <a:pt x="36118" y="15394"/>
                    <a:pt x="35529" y="15394"/>
                  </a:cubicBezTo>
                  <a:lnTo>
                    <a:pt x="2417" y="15394"/>
                  </a:lnTo>
                  <a:cubicBezTo>
                    <a:pt x="1825" y="15394"/>
                    <a:pt x="1346" y="14912"/>
                    <a:pt x="1346" y="14323"/>
                  </a:cubicBezTo>
                  <a:lnTo>
                    <a:pt x="1346" y="2418"/>
                  </a:lnTo>
                  <a:cubicBezTo>
                    <a:pt x="1346" y="1828"/>
                    <a:pt x="1825" y="1348"/>
                    <a:pt x="2417" y="1348"/>
                  </a:cubicBezTo>
                  <a:close/>
                  <a:moveTo>
                    <a:pt x="2417" y="1"/>
                  </a:moveTo>
                  <a:cubicBezTo>
                    <a:pt x="1084" y="1"/>
                    <a:pt x="0" y="1086"/>
                    <a:pt x="0" y="2417"/>
                  </a:cubicBezTo>
                  <a:lnTo>
                    <a:pt x="0" y="14322"/>
                  </a:lnTo>
                  <a:cubicBezTo>
                    <a:pt x="0" y="15653"/>
                    <a:pt x="1084" y="16737"/>
                    <a:pt x="2417" y="16737"/>
                  </a:cubicBezTo>
                  <a:lnTo>
                    <a:pt x="35529" y="16737"/>
                  </a:lnTo>
                  <a:cubicBezTo>
                    <a:pt x="36861" y="16737"/>
                    <a:pt x="37945" y="15654"/>
                    <a:pt x="37945" y="14322"/>
                  </a:cubicBezTo>
                  <a:lnTo>
                    <a:pt x="37945" y="2417"/>
                  </a:lnTo>
                  <a:cubicBezTo>
                    <a:pt x="37945" y="1086"/>
                    <a:pt x="36861" y="1"/>
                    <a:pt x="35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5146800" y="4341800"/>
              <a:ext cx="128875" cy="318700"/>
            </a:xfrm>
            <a:custGeom>
              <a:avLst/>
              <a:gdLst/>
              <a:ahLst/>
              <a:cxnLst/>
              <a:rect l="l" t="t" r="r" b="b"/>
              <a:pathLst>
                <a:path w="5155" h="12748" extrusionOk="0">
                  <a:moveTo>
                    <a:pt x="746" y="0"/>
                  </a:moveTo>
                  <a:cubicBezTo>
                    <a:pt x="335" y="0"/>
                    <a:pt x="1" y="334"/>
                    <a:pt x="1" y="745"/>
                  </a:cubicBezTo>
                  <a:lnTo>
                    <a:pt x="1" y="12002"/>
                  </a:lnTo>
                  <a:cubicBezTo>
                    <a:pt x="1" y="12413"/>
                    <a:pt x="335" y="12747"/>
                    <a:pt x="746" y="12747"/>
                  </a:cubicBezTo>
                  <a:lnTo>
                    <a:pt x="4410" y="12747"/>
                  </a:lnTo>
                  <a:cubicBezTo>
                    <a:pt x="4820" y="12747"/>
                    <a:pt x="5155" y="12413"/>
                    <a:pt x="5155" y="12002"/>
                  </a:cubicBezTo>
                  <a:lnTo>
                    <a:pt x="5155" y="745"/>
                  </a:lnTo>
                  <a:cubicBezTo>
                    <a:pt x="5155" y="334"/>
                    <a:pt x="4820" y="0"/>
                    <a:pt x="4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a:off x="5306150" y="4341800"/>
              <a:ext cx="128875" cy="318700"/>
            </a:xfrm>
            <a:custGeom>
              <a:avLst/>
              <a:gdLst/>
              <a:ahLst/>
              <a:cxnLst/>
              <a:rect l="l" t="t" r="r" b="b"/>
              <a:pathLst>
                <a:path w="5155" h="12748" extrusionOk="0">
                  <a:moveTo>
                    <a:pt x="746" y="0"/>
                  </a:moveTo>
                  <a:cubicBezTo>
                    <a:pt x="335" y="0"/>
                    <a:pt x="1" y="334"/>
                    <a:pt x="1" y="745"/>
                  </a:cubicBezTo>
                  <a:lnTo>
                    <a:pt x="1" y="12002"/>
                  </a:lnTo>
                  <a:cubicBezTo>
                    <a:pt x="1" y="12413"/>
                    <a:pt x="335" y="12747"/>
                    <a:pt x="746" y="12747"/>
                  </a:cubicBezTo>
                  <a:lnTo>
                    <a:pt x="4410" y="12747"/>
                  </a:lnTo>
                  <a:cubicBezTo>
                    <a:pt x="4820" y="12747"/>
                    <a:pt x="5155" y="12413"/>
                    <a:pt x="5155" y="12002"/>
                  </a:cubicBezTo>
                  <a:lnTo>
                    <a:pt x="5155" y="745"/>
                  </a:lnTo>
                  <a:cubicBezTo>
                    <a:pt x="5155" y="334"/>
                    <a:pt x="4820" y="0"/>
                    <a:pt x="4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a:off x="5465500" y="4341800"/>
              <a:ext cx="128875" cy="318700"/>
            </a:xfrm>
            <a:custGeom>
              <a:avLst/>
              <a:gdLst/>
              <a:ahLst/>
              <a:cxnLst/>
              <a:rect l="l" t="t" r="r" b="b"/>
              <a:pathLst>
                <a:path w="5155" h="12748" extrusionOk="0">
                  <a:moveTo>
                    <a:pt x="746" y="0"/>
                  </a:moveTo>
                  <a:cubicBezTo>
                    <a:pt x="335" y="0"/>
                    <a:pt x="1" y="334"/>
                    <a:pt x="1" y="745"/>
                  </a:cubicBezTo>
                  <a:lnTo>
                    <a:pt x="1" y="12002"/>
                  </a:lnTo>
                  <a:cubicBezTo>
                    <a:pt x="1" y="12413"/>
                    <a:pt x="335" y="12747"/>
                    <a:pt x="746" y="12747"/>
                  </a:cubicBezTo>
                  <a:lnTo>
                    <a:pt x="4410" y="12747"/>
                  </a:lnTo>
                  <a:cubicBezTo>
                    <a:pt x="4820" y="12747"/>
                    <a:pt x="5155" y="12413"/>
                    <a:pt x="5155" y="12002"/>
                  </a:cubicBezTo>
                  <a:lnTo>
                    <a:pt x="5155" y="745"/>
                  </a:lnTo>
                  <a:cubicBezTo>
                    <a:pt x="5155" y="334"/>
                    <a:pt x="4820" y="0"/>
                    <a:pt x="4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5625175" y="4341800"/>
              <a:ext cx="128875" cy="318700"/>
            </a:xfrm>
            <a:custGeom>
              <a:avLst/>
              <a:gdLst/>
              <a:ahLst/>
              <a:cxnLst/>
              <a:rect l="l" t="t" r="r" b="b"/>
              <a:pathLst>
                <a:path w="5155" h="12748" extrusionOk="0">
                  <a:moveTo>
                    <a:pt x="746" y="0"/>
                  </a:moveTo>
                  <a:cubicBezTo>
                    <a:pt x="334" y="0"/>
                    <a:pt x="1" y="334"/>
                    <a:pt x="1" y="745"/>
                  </a:cubicBezTo>
                  <a:lnTo>
                    <a:pt x="1" y="12002"/>
                  </a:lnTo>
                  <a:cubicBezTo>
                    <a:pt x="1" y="12413"/>
                    <a:pt x="334" y="12747"/>
                    <a:pt x="746" y="12747"/>
                  </a:cubicBezTo>
                  <a:lnTo>
                    <a:pt x="4408" y="12747"/>
                  </a:lnTo>
                  <a:cubicBezTo>
                    <a:pt x="4821" y="12747"/>
                    <a:pt x="5155" y="12413"/>
                    <a:pt x="5154" y="12002"/>
                  </a:cubicBezTo>
                  <a:lnTo>
                    <a:pt x="5154" y="745"/>
                  </a:lnTo>
                  <a:cubicBezTo>
                    <a:pt x="5154" y="334"/>
                    <a:pt x="4820" y="0"/>
                    <a:pt x="4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5146775" y="4522575"/>
              <a:ext cx="128900" cy="137925"/>
            </a:xfrm>
            <a:custGeom>
              <a:avLst/>
              <a:gdLst/>
              <a:ahLst/>
              <a:cxnLst/>
              <a:rect l="l" t="t" r="r" b="b"/>
              <a:pathLst>
                <a:path w="5156" h="5517" extrusionOk="0">
                  <a:moveTo>
                    <a:pt x="5156" y="1"/>
                  </a:moveTo>
                  <a:cubicBezTo>
                    <a:pt x="3437" y="1"/>
                    <a:pt x="1720" y="1"/>
                    <a:pt x="1" y="2"/>
                  </a:cubicBezTo>
                  <a:lnTo>
                    <a:pt x="1" y="4837"/>
                  </a:lnTo>
                  <a:cubicBezTo>
                    <a:pt x="1" y="5213"/>
                    <a:pt x="305" y="5516"/>
                    <a:pt x="680" y="5516"/>
                  </a:cubicBezTo>
                  <a:lnTo>
                    <a:pt x="4477" y="5516"/>
                  </a:lnTo>
                  <a:cubicBezTo>
                    <a:pt x="4852" y="5516"/>
                    <a:pt x="5156" y="5212"/>
                    <a:pt x="5156" y="4837"/>
                  </a:cubicBezTo>
                  <a:lnTo>
                    <a:pt x="51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5306125" y="4522575"/>
              <a:ext cx="128900" cy="137925"/>
            </a:xfrm>
            <a:custGeom>
              <a:avLst/>
              <a:gdLst/>
              <a:ahLst/>
              <a:cxnLst/>
              <a:rect l="l" t="t" r="r" b="b"/>
              <a:pathLst>
                <a:path w="5156" h="5517" extrusionOk="0">
                  <a:moveTo>
                    <a:pt x="1" y="1"/>
                  </a:moveTo>
                  <a:lnTo>
                    <a:pt x="1" y="4837"/>
                  </a:lnTo>
                  <a:cubicBezTo>
                    <a:pt x="1" y="5213"/>
                    <a:pt x="305" y="5516"/>
                    <a:pt x="680" y="5516"/>
                  </a:cubicBezTo>
                  <a:lnTo>
                    <a:pt x="4477" y="5516"/>
                  </a:lnTo>
                  <a:cubicBezTo>
                    <a:pt x="4852" y="5516"/>
                    <a:pt x="5156" y="5212"/>
                    <a:pt x="5156" y="4837"/>
                  </a:cubicBezTo>
                  <a:lnTo>
                    <a:pt x="5156" y="5"/>
                  </a:lnTo>
                  <a:cubicBezTo>
                    <a:pt x="3437" y="2"/>
                    <a:pt x="172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4"/>
            <p:cNvSpPr/>
            <p:nvPr/>
          </p:nvSpPr>
          <p:spPr>
            <a:xfrm>
              <a:off x="5465475" y="4522700"/>
              <a:ext cx="128900" cy="137800"/>
            </a:xfrm>
            <a:custGeom>
              <a:avLst/>
              <a:gdLst/>
              <a:ahLst/>
              <a:cxnLst/>
              <a:rect l="l" t="t" r="r" b="b"/>
              <a:pathLst>
                <a:path w="5156" h="5512" extrusionOk="0">
                  <a:moveTo>
                    <a:pt x="1" y="0"/>
                  </a:moveTo>
                  <a:lnTo>
                    <a:pt x="1" y="4832"/>
                  </a:lnTo>
                  <a:cubicBezTo>
                    <a:pt x="1" y="5208"/>
                    <a:pt x="305" y="5511"/>
                    <a:pt x="680" y="5511"/>
                  </a:cubicBezTo>
                  <a:lnTo>
                    <a:pt x="4477" y="5511"/>
                  </a:lnTo>
                  <a:cubicBezTo>
                    <a:pt x="4852" y="5511"/>
                    <a:pt x="5156" y="5207"/>
                    <a:pt x="5156" y="4832"/>
                  </a:cubicBezTo>
                  <a:lnTo>
                    <a:pt x="5156" y="13"/>
                  </a:lnTo>
                  <a:cubicBezTo>
                    <a:pt x="3437" y="8"/>
                    <a:pt x="1720" y="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4"/>
            <p:cNvSpPr/>
            <p:nvPr/>
          </p:nvSpPr>
          <p:spPr>
            <a:xfrm>
              <a:off x="5625175" y="4523100"/>
              <a:ext cx="128875" cy="137400"/>
            </a:xfrm>
            <a:custGeom>
              <a:avLst/>
              <a:gdLst/>
              <a:ahLst/>
              <a:cxnLst/>
              <a:rect l="l" t="t" r="r" b="b"/>
              <a:pathLst>
                <a:path w="5155" h="5496" extrusionOk="0">
                  <a:moveTo>
                    <a:pt x="1" y="0"/>
                  </a:moveTo>
                  <a:lnTo>
                    <a:pt x="1" y="4816"/>
                  </a:lnTo>
                  <a:cubicBezTo>
                    <a:pt x="1" y="5192"/>
                    <a:pt x="304" y="5495"/>
                    <a:pt x="678" y="5495"/>
                  </a:cubicBezTo>
                  <a:lnTo>
                    <a:pt x="4477" y="5495"/>
                  </a:lnTo>
                  <a:cubicBezTo>
                    <a:pt x="4852" y="5495"/>
                    <a:pt x="5155" y="5191"/>
                    <a:pt x="5155" y="4816"/>
                  </a:cubicBezTo>
                  <a:lnTo>
                    <a:pt x="5155" y="27"/>
                  </a:lnTo>
                  <a:cubicBezTo>
                    <a:pt x="3437" y="16"/>
                    <a:pt x="1718" y="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5514825" y="3986025"/>
              <a:ext cx="48675" cy="42700"/>
            </a:xfrm>
            <a:custGeom>
              <a:avLst/>
              <a:gdLst/>
              <a:ahLst/>
              <a:cxnLst/>
              <a:rect l="l" t="t" r="r" b="b"/>
              <a:pathLst>
                <a:path w="1947" h="1708" extrusionOk="0">
                  <a:moveTo>
                    <a:pt x="974" y="0"/>
                  </a:moveTo>
                  <a:cubicBezTo>
                    <a:pt x="818" y="0"/>
                    <a:pt x="661" y="43"/>
                    <a:pt x="520" y="132"/>
                  </a:cubicBezTo>
                  <a:cubicBezTo>
                    <a:pt x="121" y="383"/>
                    <a:pt x="1" y="911"/>
                    <a:pt x="253" y="1308"/>
                  </a:cubicBezTo>
                  <a:cubicBezTo>
                    <a:pt x="415" y="1566"/>
                    <a:pt x="692" y="1707"/>
                    <a:pt x="975" y="1707"/>
                  </a:cubicBezTo>
                  <a:cubicBezTo>
                    <a:pt x="1131" y="1707"/>
                    <a:pt x="1289" y="1665"/>
                    <a:pt x="1430" y="1575"/>
                  </a:cubicBezTo>
                  <a:cubicBezTo>
                    <a:pt x="1828" y="1323"/>
                    <a:pt x="1947" y="797"/>
                    <a:pt x="1697" y="399"/>
                  </a:cubicBezTo>
                  <a:cubicBezTo>
                    <a:pt x="1535" y="141"/>
                    <a:pt x="1258" y="0"/>
                    <a:pt x="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4959050" y="4391750"/>
              <a:ext cx="48675" cy="42725"/>
            </a:xfrm>
            <a:custGeom>
              <a:avLst/>
              <a:gdLst/>
              <a:ahLst/>
              <a:cxnLst/>
              <a:rect l="l" t="t" r="r" b="b"/>
              <a:pathLst>
                <a:path w="1947" h="1709" extrusionOk="0">
                  <a:moveTo>
                    <a:pt x="973" y="1"/>
                  </a:moveTo>
                  <a:cubicBezTo>
                    <a:pt x="818" y="1"/>
                    <a:pt x="660" y="43"/>
                    <a:pt x="519" y="133"/>
                  </a:cubicBezTo>
                  <a:cubicBezTo>
                    <a:pt x="121" y="383"/>
                    <a:pt x="0" y="912"/>
                    <a:pt x="252" y="1310"/>
                  </a:cubicBezTo>
                  <a:cubicBezTo>
                    <a:pt x="414" y="1567"/>
                    <a:pt x="692" y="1709"/>
                    <a:pt x="975" y="1709"/>
                  </a:cubicBezTo>
                  <a:cubicBezTo>
                    <a:pt x="1131" y="1709"/>
                    <a:pt x="1288" y="1666"/>
                    <a:pt x="1430" y="1577"/>
                  </a:cubicBezTo>
                  <a:cubicBezTo>
                    <a:pt x="1827" y="1326"/>
                    <a:pt x="1946" y="797"/>
                    <a:pt x="1697" y="399"/>
                  </a:cubicBezTo>
                  <a:cubicBezTo>
                    <a:pt x="1535" y="142"/>
                    <a:pt x="1257" y="1"/>
                    <a:pt x="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4980425" y="4312550"/>
              <a:ext cx="48650" cy="42750"/>
            </a:xfrm>
            <a:custGeom>
              <a:avLst/>
              <a:gdLst/>
              <a:ahLst/>
              <a:cxnLst/>
              <a:rect l="l" t="t" r="r" b="b"/>
              <a:pathLst>
                <a:path w="1946" h="1710" extrusionOk="0">
                  <a:moveTo>
                    <a:pt x="972" y="0"/>
                  </a:moveTo>
                  <a:cubicBezTo>
                    <a:pt x="817" y="0"/>
                    <a:pt x="659" y="43"/>
                    <a:pt x="518" y="132"/>
                  </a:cubicBezTo>
                  <a:cubicBezTo>
                    <a:pt x="119" y="384"/>
                    <a:pt x="0" y="913"/>
                    <a:pt x="252" y="1311"/>
                  </a:cubicBezTo>
                  <a:cubicBezTo>
                    <a:pt x="413" y="1569"/>
                    <a:pt x="690" y="1710"/>
                    <a:pt x="974" y="1710"/>
                  </a:cubicBezTo>
                  <a:cubicBezTo>
                    <a:pt x="1129" y="1710"/>
                    <a:pt x="1287" y="1667"/>
                    <a:pt x="1428" y="1578"/>
                  </a:cubicBezTo>
                  <a:cubicBezTo>
                    <a:pt x="1826" y="1326"/>
                    <a:pt x="1946" y="799"/>
                    <a:pt x="1696" y="399"/>
                  </a:cubicBezTo>
                  <a:cubicBezTo>
                    <a:pt x="1533" y="142"/>
                    <a:pt x="1256" y="0"/>
                    <a:pt x="9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4"/>
            <p:cNvSpPr/>
            <p:nvPr/>
          </p:nvSpPr>
          <p:spPr>
            <a:xfrm>
              <a:off x="6198075" y="4370400"/>
              <a:ext cx="48725" cy="42725"/>
            </a:xfrm>
            <a:custGeom>
              <a:avLst/>
              <a:gdLst/>
              <a:ahLst/>
              <a:cxnLst/>
              <a:rect l="l" t="t" r="r" b="b"/>
              <a:pathLst>
                <a:path w="1949" h="1709" extrusionOk="0">
                  <a:moveTo>
                    <a:pt x="974" y="1"/>
                  </a:moveTo>
                  <a:cubicBezTo>
                    <a:pt x="818" y="1"/>
                    <a:pt x="660" y="44"/>
                    <a:pt x="519" y="133"/>
                  </a:cubicBezTo>
                  <a:cubicBezTo>
                    <a:pt x="120" y="384"/>
                    <a:pt x="0" y="911"/>
                    <a:pt x="252" y="1310"/>
                  </a:cubicBezTo>
                  <a:cubicBezTo>
                    <a:pt x="414" y="1568"/>
                    <a:pt x="691" y="1708"/>
                    <a:pt x="974" y="1708"/>
                  </a:cubicBezTo>
                  <a:cubicBezTo>
                    <a:pt x="1130" y="1708"/>
                    <a:pt x="1288" y="1666"/>
                    <a:pt x="1429" y="1576"/>
                  </a:cubicBezTo>
                  <a:cubicBezTo>
                    <a:pt x="1828" y="1326"/>
                    <a:pt x="1948" y="798"/>
                    <a:pt x="1696" y="400"/>
                  </a:cubicBezTo>
                  <a:cubicBezTo>
                    <a:pt x="1534" y="142"/>
                    <a:pt x="1257" y="1"/>
                    <a:pt x="9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4"/>
            <p:cNvSpPr/>
            <p:nvPr/>
          </p:nvSpPr>
          <p:spPr>
            <a:xfrm>
              <a:off x="6209150" y="4464325"/>
              <a:ext cx="48725" cy="42725"/>
            </a:xfrm>
            <a:custGeom>
              <a:avLst/>
              <a:gdLst/>
              <a:ahLst/>
              <a:cxnLst/>
              <a:rect l="l" t="t" r="r" b="b"/>
              <a:pathLst>
                <a:path w="1949" h="1709" extrusionOk="0">
                  <a:moveTo>
                    <a:pt x="975" y="1"/>
                  </a:moveTo>
                  <a:cubicBezTo>
                    <a:pt x="819" y="1"/>
                    <a:pt x="661" y="44"/>
                    <a:pt x="520" y="133"/>
                  </a:cubicBezTo>
                  <a:cubicBezTo>
                    <a:pt x="120" y="384"/>
                    <a:pt x="1" y="911"/>
                    <a:pt x="253" y="1309"/>
                  </a:cubicBezTo>
                  <a:cubicBezTo>
                    <a:pt x="415" y="1567"/>
                    <a:pt x="692" y="1708"/>
                    <a:pt x="975" y="1708"/>
                  </a:cubicBezTo>
                  <a:cubicBezTo>
                    <a:pt x="1131" y="1708"/>
                    <a:pt x="1289" y="1665"/>
                    <a:pt x="1430" y="1576"/>
                  </a:cubicBezTo>
                  <a:cubicBezTo>
                    <a:pt x="1829" y="1324"/>
                    <a:pt x="1948" y="798"/>
                    <a:pt x="1696" y="400"/>
                  </a:cubicBezTo>
                  <a:cubicBezTo>
                    <a:pt x="1535" y="142"/>
                    <a:pt x="1258" y="1"/>
                    <a:pt x="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6216125" y="4573175"/>
              <a:ext cx="34775" cy="30500"/>
            </a:xfrm>
            <a:custGeom>
              <a:avLst/>
              <a:gdLst/>
              <a:ahLst/>
              <a:cxnLst/>
              <a:rect l="l" t="t" r="r" b="b"/>
              <a:pathLst>
                <a:path w="1391" h="1220" extrusionOk="0">
                  <a:moveTo>
                    <a:pt x="695" y="0"/>
                  </a:moveTo>
                  <a:cubicBezTo>
                    <a:pt x="584" y="0"/>
                    <a:pt x="471" y="30"/>
                    <a:pt x="371" y="94"/>
                  </a:cubicBezTo>
                  <a:cubicBezTo>
                    <a:pt x="85" y="273"/>
                    <a:pt x="1" y="650"/>
                    <a:pt x="181" y="935"/>
                  </a:cubicBezTo>
                  <a:cubicBezTo>
                    <a:pt x="296" y="1119"/>
                    <a:pt x="494" y="1219"/>
                    <a:pt x="695" y="1219"/>
                  </a:cubicBezTo>
                  <a:cubicBezTo>
                    <a:pt x="807" y="1219"/>
                    <a:pt x="919" y="1189"/>
                    <a:pt x="1020" y="1125"/>
                  </a:cubicBezTo>
                  <a:cubicBezTo>
                    <a:pt x="1307" y="946"/>
                    <a:pt x="1390" y="568"/>
                    <a:pt x="1211" y="284"/>
                  </a:cubicBezTo>
                  <a:cubicBezTo>
                    <a:pt x="1095" y="101"/>
                    <a:pt x="897" y="0"/>
                    <a:pt x="6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4"/>
            <p:cNvSpPr/>
            <p:nvPr/>
          </p:nvSpPr>
          <p:spPr>
            <a:xfrm>
              <a:off x="5432900" y="3994300"/>
              <a:ext cx="34750" cy="30500"/>
            </a:xfrm>
            <a:custGeom>
              <a:avLst/>
              <a:gdLst/>
              <a:ahLst/>
              <a:cxnLst/>
              <a:rect l="l" t="t" r="r" b="b"/>
              <a:pathLst>
                <a:path w="1390" h="1220" extrusionOk="0">
                  <a:moveTo>
                    <a:pt x="695" y="0"/>
                  </a:moveTo>
                  <a:cubicBezTo>
                    <a:pt x="584" y="0"/>
                    <a:pt x="471" y="31"/>
                    <a:pt x="370" y="95"/>
                  </a:cubicBezTo>
                  <a:cubicBezTo>
                    <a:pt x="86" y="274"/>
                    <a:pt x="0" y="650"/>
                    <a:pt x="179" y="934"/>
                  </a:cubicBezTo>
                  <a:cubicBezTo>
                    <a:pt x="295" y="1119"/>
                    <a:pt x="493" y="1219"/>
                    <a:pt x="695" y="1219"/>
                  </a:cubicBezTo>
                  <a:cubicBezTo>
                    <a:pt x="806" y="1219"/>
                    <a:pt x="919" y="1189"/>
                    <a:pt x="1020" y="1125"/>
                  </a:cubicBezTo>
                  <a:cubicBezTo>
                    <a:pt x="1304" y="945"/>
                    <a:pt x="1390" y="569"/>
                    <a:pt x="1211" y="285"/>
                  </a:cubicBezTo>
                  <a:cubicBezTo>
                    <a:pt x="1095" y="101"/>
                    <a:pt x="897" y="0"/>
                    <a:pt x="6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4"/>
            <p:cNvSpPr/>
            <p:nvPr/>
          </p:nvSpPr>
          <p:spPr>
            <a:xfrm>
              <a:off x="5010925" y="4245575"/>
              <a:ext cx="34775" cy="30500"/>
            </a:xfrm>
            <a:custGeom>
              <a:avLst/>
              <a:gdLst/>
              <a:ahLst/>
              <a:cxnLst/>
              <a:rect l="l" t="t" r="r" b="b"/>
              <a:pathLst>
                <a:path w="1391" h="1220" extrusionOk="0">
                  <a:moveTo>
                    <a:pt x="695" y="1"/>
                  </a:moveTo>
                  <a:cubicBezTo>
                    <a:pt x="584" y="1"/>
                    <a:pt x="471" y="31"/>
                    <a:pt x="370" y="95"/>
                  </a:cubicBezTo>
                  <a:cubicBezTo>
                    <a:pt x="85" y="275"/>
                    <a:pt x="0" y="651"/>
                    <a:pt x="180" y="935"/>
                  </a:cubicBezTo>
                  <a:cubicBezTo>
                    <a:pt x="296" y="1119"/>
                    <a:pt x="495" y="1219"/>
                    <a:pt x="697" y="1219"/>
                  </a:cubicBezTo>
                  <a:cubicBezTo>
                    <a:pt x="808" y="1219"/>
                    <a:pt x="920" y="1189"/>
                    <a:pt x="1021" y="1126"/>
                  </a:cubicBezTo>
                  <a:cubicBezTo>
                    <a:pt x="1305" y="946"/>
                    <a:pt x="1391" y="569"/>
                    <a:pt x="1211" y="285"/>
                  </a:cubicBezTo>
                  <a:cubicBezTo>
                    <a:pt x="1095" y="101"/>
                    <a:pt x="897" y="1"/>
                    <a:pt x="6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4"/>
            <p:cNvSpPr/>
            <p:nvPr/>
          </p:nvSpPr>
          <p:spPr>
            <a:xfrm>
              <a:off x="5441125" y="5064800"/>
              <a:ext cx="48750" cy="42725"/>
            </a:xfrm>
            <a:custGeom>
              <a:avLst/>
              <a:gdLst/>
              <a:ahLst/>
              <a:cxnLst/>
              <a:rect l="l" t="t" r="r" b="b"/>
              <a:pathLst>
                <a:path w="1950" h="1709" extrusionOk="0">
                  <a:moveTo>
                    <a:pt x="973" y="1"/>
                  </a:moveTo>
                  <a:cubicBezTo>
                    <a:pt x="818" y="1"/>
                    <a:pt x="660" y="43"/>
                    <a:pt x="519" y="133"/>
                  </a:cubicBezTo>
                  <a:cubicBezTo>
                    <a:pt x="120" y="383"/>
                    <a:pt x="0" y="912"/>
                    <a:pt x="252" y="1310"/>
                  </a:cubicBezTo>
                  <a:cubicBezTo>
                    <a:pt x="415" y="1567"/>
                    <a:pt x="693" y="1709"/>
                    <a:pt x="977" y="1709"/>
                  </a:cubicBezTo>
                  <a:cubicBezTo>
                    <a:pt x="1132" y="1709"/>
                    <a:pt x="1290" y="1666"/>
                    <a:pt x="1431" y="1577"/>
                  </a:cubicBezTo>
                  <a:cubicBezTo>
                    <a:pt x="1830" y="1325"/>
                    <a:pt x="1949" y="797"/>
                    <a:pt x="1698" y="399"/>
                  </a:cubicBezTo>
                  <a:cubicBezTo>
                    <a:pt x="1535" y="142"/>
                    <a:pt x="1257" y="1"/>
                    <a:pt x="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5398900" y="4132150"/>
              <a:ext cx="280500" cy="758350"/>
            </a:xfrm>
            <a:custGeom>
              <a:avLst/>
              <a:gdLst/>
              <a:ahLst/>
              <a:cxnLst/>
              <a:rect l="l" t="t" r="r" b="b"/>
              <a:pathLst>
                <a:path w="11220" h="30334" extrusionOk="0">
                  <a:moveTo>
                    <a:pt x="5224" y="1"/>
                  </a:moveTo>
                  <a:lnTo>
                    <a:pt x="1" y="16143"/>
                  </a:lnTo>
                  <a:lnTo>
                    <a:pt x="6316" y="16143"/>
                  </a:lnTo>
                  <a:lnTo>
                    <a:pt x="1623" y="30333"/>
                  </a:lnTo>
                  <a:lnTo>
                    <a:pt x="11220" y="13135"/>
                  </a:lnTo>
                  <a:lnTo>
                    <a:pt x="5092" y="13135"/>
                  </a:lnTo>
                  <a:lnTo>
                    <a:pt x="10405" y="1"/>
                  </a:lnTo>
                  <a:close/>
                  <a:moveTo>
                    <a:pt x="1623" y="30333"/>
                  </a:moveTo>
                  <a:lnTo>
                    <a:pt x="1623" y="30333"/>
                  </a:lnTo>
                  <a:lnTo>
                    <a:pt x="1623" y="3033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5398900" y="4132150"/>
              <a:ext cx="171700" cy="403600"/>
            </a:xfrm>
            <a:custGeom>
              <a:avLst/>
              <a:gdLst/>
              <a:ahLst/>
              <a:cxnLst/>
              <a:rect l="l" t="t" r="r" b="b"/>
              <a:pathLst>
                <a:path w="6868" h="16144" extrusionOk="0">
                  <a:moveTo>
                    <a:pt x="5224" y="1"/>
                  </a:moveTo>
                  <a:lnTo>
                    <a:pt x="1" y="16143"/>
                  </a:lnTo>
                  <a:lnTo>
                    <a:pt x="1452" y="16143"/>
                  </a:lnTo>
                  <a:cubicBezTo>
                    <a:pt x="3195" y="10740"/>
                    <a:pt x="4830" y="5293"/>
                    <a:pt x="6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4"/>
            <p:cNvSpPr/>
            <p:nvPr/>
          </p:nvSpPr>
          <p:spPr>
            <a:xfrm>
              <a:off x="5439450" y="4460500"/>
              <a:ext cx="239975" cy="430025"/>
            </a:xfrm>
            <a:custGeom>
              <a:avLst/>
              <a:gdLst/>
              <a:ahLst/>
              <a:cxnLst/>
              <a:rect l="l" t="t" r="r" b="b"/>
              <a:pathLst>
                <a:path w="9599" h="17201" extrusionOk="0">
                  <a:moveTo>
                    <a:pt x="7596" y="1"/>
                  </a:moveTo>
                  <a:cubicBezTo>
                    <a:pt x="5495" y="4736"/>
                    <a:pt x="3370" y="9465"/>
                    <a:pt x="1034" y="14078"/>
                  </a:cubicBezTo>
                  <a:lnTo>
                    <a:pt x="1" y="17200"/>
                  </a:lnTo>
                  <a:lnTo>
                    <a:pt x="9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4"/>
            <p:cNvSpPr/>
            <p:nvPr/>
          </p:nvSpPr>
          <p:spPr>
            <a:xfrm>
              <a:off x="6007725" y="4421125"/>
              <a:ext cx="100300" cy="159975"/>
            </a:xfrm>
            <a:custGeom>
              <a:avLst/>
              <a:gdLst/>
              <a:ahLst/>
              <a:cxnLst/>
              <a:rect l="l" t="t" r="r" b="b"/>
              <a:pathLst>
                <a:path w="4012" h="6399" extrusionOk="0">
                  <a:moveTo>
                    <a:pt x="2666" y="1346"/>
                  </a:moveTo>
                  <a:lnTo>
                    <a:pt x="2666" y="5053"/>
                  </a:lnTo>
                  <a:lnTo>
                    <a:pt x="1346" y="5053"/>
                  </a:lnTo>
                  <a:lnTo>
                    <a:pt x="1346" y="1346"/>
                  </a:lnTo>
                  <a:close/>
                  <a:moveTo>
                    <a:pt x="674" y="1"/>
                  </a:moveTo>
                  <a:cubicBezTo>
                    <a:pt x="302" y="1"/>
                    <a:pt x="1" y="302"/>
                    <a:pt x="1" y="673"/>
                  </a:cubicBezTo>
                  <a:lnTo>
                    <a:pt x="1" y="5726"/>
                  </a:lnTo>
                  <a:cubicBezTo>
                    <a:pt x="1" y="6097"/>
                    <a:pt x="302" y="6398"/>
                    <a:pt x="674" y="6398"/>
                  </a:cubicBezTo>
                  <a:lnTo>
                    <a:pt x="3339" y="6398"/>
                  </a:lnTo>
                  <a:cubicBezTo>
                    <a:pt x="3710" y="6398"/>
                    <a:pt x="4012" y="6097"/>
                    <a:pt x="4012" y="5726"/>
                  </a:cubicBezTo>
                  <a:lnTo>
                    <a:pt x="4012" y="673"/>
                  </a:lnTo>
                  <a:cubicBezTo>
                    <a:pt x="4012" y="302"/>
                    <a:pt x="3710" y="1"/>
                    <a:pt x="3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4"/>
            <p:cNvSpPr/>
            <p:nvPr/>
          </p:nvSpPr>
          <p:spPr>
            <a:xfrm>
              <a:off x="5587425" y="3849400"/>
              <a:ext cx="632375" cy="482900"/>
            </a:xfrm>
            <a:custGeom>
              <a:avLst/>
              <a:gdLst/>
              <a:ahLst/>
              <a:cxnLst/>
              <a:rect l="l" t="t" r="r" b="b"/>
              <a:pathLst>
                <a:path w="25295" h="19316" extrusionOk="0">
                  <a:moveTo>
                    <a:pt x="672" y="0"/>
                  </a:moveTo>
                  <a:cubicBezTo>
                    <a:pt x="301" y="0"/>
                    <a:pt x="0" y="302"/>
                    <a:pt x="0" y="673"/>
                  </a:cubicBezTo>
                  <a:cubicBezTo>
                    <a:pt x="0" y="1045"/>
                    <a:pt x="301" y="1346"/>
                    <a:pt x="672" y="1346"/>
                  </a:cubicBezTo>
                  <a:cubicBezTo>
                    <a:pt x="11394" y="1346"/>
                    <a:pt x="20945" y="8536"/>
                    <a:pt x="23900" y="18829"/>
                  </a:cubicBezTo>
                  <a:cubicBezTo>
                    <a:pt x="23984" y="19124"/>
                    <a:pt x="24253" y="19315"/>
                    <a:pt x="24546" y="19315"/>
                  </a:cubicBezTo>
                  <a:cubicBezTo>
                    <a:pt x="24607" y="19315"/>
                    <a:pt x="24671" y="19307"/>
                    <a:pt x="24732" y="19290"/>
                  </a:cubicBezTo>
                  <a:cubicBezTo>
                    <a:pt x="25090" y="19187"/>
                    <a:pt x="25295" y="18816"/>
                    <a:pt x="25193" y="18458"/>
                  </a:cubicBezTo>
                  <a:cubicBezTo>
                    <a:pt x="22073" y="7589"/>
                    <a:pt x="11991"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a:off x="4966550" y="4470225"/>
              <a:ext cx="446450" cy="618050"/>
            </a:xfrm>
            <a:custGeom>
              <a:avLst/>
              <a:gdLst/>
              <a:ahLst/>
              <a:cxnLst/>
              <a:rect l="l" t="t" r="r" b="b"/>
              <a:pathLst>
                <a:path w="17858" h="24722" extrusionOk="0">
                  <a:moveTo>
                    <a:pt x="674" y="1"/>
                  </a:moveTo>
                  <a:cubicBezTo>
                    <a:pt x="303" y="1"/>
                    <a:pt x="1" y="303"/>
                    <a:pt x="1" y="674"/>
                  </a:cubicBezTo>
                  <a:cubicBezTo>
                    <a:pt x="1" y="11403"/>
                    <a:pt x="6781" y="21051"/>
                    <a:pt x="16871" y="24681"/>
                  </a:cubicBezTo>
                  <a:cubicBezTo>
                    <a:pt x="16946" y="24709"/>
                    <a:pt x="17023" y="24722"/>
                    <a:pt x="17100" y="24722"/>
                  </a:cubicBezTo>
                  <a:cubicBezTo>
                    <a:pt x="17374" y="24722"/>
                    <a:pt x="17632" y="24551"/>
                    <a:pt x="17732" y="24277"/>
                  </a:cubicBezTo>
                  <a:cubicBezTo>
                    <a:pt x="17858" y="23926"/>
                    <a:pt x="17677" y="23542"/>
                    <a:pt x="17327" y="23416"/>
                  </a:cubicBezTo>
                  <a:cubicBezTo>
                    <a:pt x="7769" y="19977"/>
                    <a:pt x="1346" y="10837"/>
                    <a:pt x="1346" y="674"/>
                  </a:cubicBezTo>
                  <a:cubicBezTo>
                    <a:pt x="1346" y="303"/>
                    <a:pt x="1045" y="1"/>
                    <a:pt x="6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4"/>
            <p:cNvSpPr/>
            <p:nvPr/>
          </p:nvSpPr>
          <p:spPr>
            <a:xfrm>
              <a:off x="5587425" y="3992700"/>
              <a:ext cx="388825" cy="189900"/>
            </a:xfrm>
            <a:custGeom>
              <a:avLst/>
              <a:gdLst/>
              <a:ahLst/>
              <a:cxnLst/>
              <a:rect l="l" t="t" r="r" b="b"/>
              <a:pathLst>
                <a:path w="15553" h="7596" extrusionOk="0">
                  <a:moveTo>
                    <a:pt x="672" y="0"/>
                  </a:moveTo>
                  <a:cubicBezTo>
                    <a:pt x="301" y="0"/>
                    <a:pt x="0" y="302"/>
                    <a:pt x="0" y="674"/>
                  </a:cubicBezTo>
                  <a:cubicBezTo>
                    <a:pt x="0" y="1045"/>
                    <a:pt x="301" y="1346"/>
                    <a:pt x="672" y="1346"/>
                  </a:cubicBezTo>
                  <a:cubicBezTo>
                    <a:pt x="5850" y="1346"/>
                    <a:pt x="10819" y="3544"/>
                    <a:pt x="14307" y="7376"/>
                  </a:cubicBezTo>
                  <a:cubicBezTo>
                    <a:pt x="14439" y="7521"/>
                    <a:pt x="14621" y="7595"/>
                    <a:pt x="14803" y="7595"/>
                  </a:cubicBezTo>
                  <a:cubicBezTo>
                    <a:pt x="14966" y="7595"/>
                    <a:pt x="15128" y="7538"/>
                    <a:pt x="15258" y="7420"/>
                  </a:cubicBezTo>
                  <a:cubicBezTo>
                    <a:pt x="15533" y="7169"/>
                    <a:pt x="15553" y="6744"/>
                    <a:pt x="15302" y="6470"/>
                  </a:cubicBezTo>
                  <a:cubicBezTo>
                    <a:pt x="11560" y="2358"/>
                    <a:pt x="6228" y="0"/>
                    <a:pt x="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4"/>
            <p:cNvSpPr/>
            <p:nvPr/>
          </p:nvSpPr>
          <p:spPr>
            <a:xfrm>
              <a:off x="5219175" y="4776750"/>
              <a:ext cx="184000" cy="150975"/>
            </a:xfrm>
            <a:custGeom>
              <a:avLst/>
              <a:gdLst/>
              <a:ahLst/>
              <a:cxnLst/>
              <a:rect l="l" t="t" r="r" b="b"/>
              <a:pathLst>
                <a:path w="7360" h="6039" extrusionOk="0">
                  <a:moveTo>
                    <a:pt x="755" y="0"/>
                  </a:moveTo>
                  <a:cubicBezTo>
                    <a:pt x="602" y="0"/>
                    <a:pt x="448" y="52"/>
                    <a:pt x="322" y="158"/>
                  </a:cubicBezTo>
                  <a:cubicBezTo>
                    <a:pt x="38" y="396"/>
                    <a:pt x="1" y="820"/>
                    <a:pt x="240" y="1104"/>
                  </a:cubicBezTo>
                  <a:cubicBezTo>
                    <a:pt x="1927" y="3119"/>
                    <a:pt x="3959" y="4753"/>
                    <a:pt x="6282" y="5961"/>
                  </a:cubicBezTo>
                  <a:cubicBezTo>
                    <a:pt x="6379" y="6014"/>
                    <a:pt x="6486" y="6039"/>
                    <a:pt x="6591" y="6039"/>
                  </a:cubicBezTo>
                  <a:cubicBezTo>
                    <a:pt x="6834" y="6039"/>
                    <a:pt x="7068" y="5907"/>
                    <a:pt x="7188" y="5675"/>
                  </a:cubicBezTo>
                  <a:cubicBezTo>
                    <a:pt x="7359" y="5345"/>
                    <a:pt x="7231" y="4938"/>
                    <a:pt x="6902" y="4768"/>
                  </a:cubicBezTo>
                  <a:cubicBezTo>
                    <a:pt x="4738" y="3640"/>
                    <a:pt x="2842" y="2117"/>
                    <a:pt x="1270" y="240"/>
                  </a:cubicBezTo>
                  <a:cubicBezTo>
                    <a:pt x="1138" y="82"/>
                    <a:pt x="947" y="0"/>
                    <a:pt x="7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4"/>
            <p:cNvSpPr/>
            <p:nvPr/>
          </p:nvSpPr>
          <p:spPr>
            <a:xfrm>
              <a:off x="5168225" y="4379625"/>
              <a:ext cx="28650" cy="98625"/>
            </a:xfrm>
            <a:custGeom>
              <a:avLst/>
              <a:gdLst/>
              <a:ahLst/>
              <a:cxnLst/>
              <a:rect l="l" t="t" r="r" b="b"/>
              <a:pathLst>
                <a:path w="1146" h="3945" extrusionOk="0">
                  <a:moveTo>
                    <a:pt x="499" y="0"/>
                  </a:moveTo>
                  <a:cubicBezTo>
                    <a:pt x="247" y="0"/>
                    <a:pt x="1" y="162"/>
                    <a:pt x="12" y="487"/>
                  </a:cubicBezTo>
                  <a:cubicBezTo>
                    <a:pt x="50" y="1477"/>
                    <a:pt x="87" y="2467"/>
                    <a:pt x="124" y="3458"/>
                  </a:cubicBezTo>
                  <a:cubicBezTo>
                    <a:pt x="136" y="3782"/>
                    <a:pt x="395" y="3944"/>
                    <a:pt x="647" y="3944"/>
                  </a:cubicBezTo>
                  <a:cubicBezTo>
                    <a:pt x="899" y="3944"/>
                    <a:pt x="1145" y="3782"/>
                    <a:pt x="1133" y="3458"/>
                  </a:cubicBezTo>
                  <a:cubicBezTo>
                    <a:pt x="1095" y="2467"/>
                    <a:pt x="1058" y="1477"/>
                    <a:pt x="1022" y="487"/>
                  </a:cubicBezTo>
                  <a:cubicBezTo>
                    <a:pt x="1010" y="163"/>
                    <a:pt x="751"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4"/>
            <p:cNvSpPr/>
            <p:nvPr/>
          </p:nvSpPr>
          <p:spPr>
            <a:xfrm>
              <a:off x="5323400" y="4368425"/>
              <a:ext cx="29200" cy="129450"/>
            </a:xfrm>
            <a:custGeom>
              <a:avLst/>
              <a:gdLst/>
              <a:ahLst/>
              <a:cxnLst/>
              <a:rect l="l" t="t" r="r" b="b"/>
              <a:pathLst>
                <a:path w="1168" h="5178" extrusionOk="0">
                  <a:moveTo>
                    <a:pt x="492" y="1"/>
                  </a:moveTo>
                  <a:cubicBezTo>
                    <a:pt x="240" y="1"/>
                    <a:pt x="0" y="162"/>
                    <a:pt x="23" y="485"/>
                  </a:cubicBezTo>
                  <a:cubicBezTo>
                    <a:pt x="120" y="1886"/>
                    <a:pt x="157" y="3287"/>
                    <a:pt x="135" y="4689"/>
                  </a:cubicBezTo>
                  <a:cubicBezTo>
                    <a:pt x="130" y="5015"/>
                    <a:pt x="380" y="5178"/>
                    <a:pt x="632" y="5178"/>
                  </a:cubicBezTo>
                  <a:cubicBezTo>
                    <a:pt x="884" y="5178"/>
                    <a:pt x="1139" y="5015"/>
                    <a:pt x="1144" y="4689"/>
                  </a:cubicBezTo>
                  <a:cubicBezTo>
                    <a:pt x="1168" y="3287"/>
                    <a:pt x="1129" y="1886"/>
                    <a:pt x="1032" y="485"/>
                  </a:cubicBezTo>
                  <a:cubicBezTo>
                    <a:pt x="1009" y="163"/>
                    <a:pt x="745" y="1"/>
                    <a:pt x="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14"/>
          <p:cNvGrpSpPr/>
          <p:nvPr/>
        </p:nvGrpSpPr>
        <p:grpSpPr>
          <a:xfrm>
            <a:off x="6586475" y="312513"/>
            <a:ext cx="1208300" cy="1143975"/>
            <a:chOff x="1457900" y="2360075"/>
            <a:chExt cx="1208300" cy="1143975"/>
          </a:xfrm>
        </p:grpSpPr>
        <p:sp>
          <p:nvSpPr>
            <p:cNvPr id="648" name="Google Shape;648;p14"/>
            <p:cNvSpPr/>
            <p:nvPr/>
          </p:nvSpPr>
          <p:spPr>
            <a:xfrm>
              <a:off x="2053775" y="2386575"/>
              <a:ext cx="32425" cy="401700"/>
            </a:xfrm>
            <a:custGeom>
              <a:avLst/>
              <a:gdLst/>
              <a:ahLst/>
              <a:cxnLst/>
              <a:rect l="l" t="t" r="r" b="b"/>
              <a:pathLst>
                <a:path w="1297" h="16068" extrusionOk="0">
                  <a:moveTo>
                    <a:pt x="786" y="0"/>
                  </a:moveTo>
                  <a:cubicBezTo>
                    <a:pt x="511" y="0"/>
                    <a:pt x="286" y="220"/>
                    <a:pt x="281" y="496"/>
                  </a:cubicBezTo>
                  <a:lnTo>
                    <a:pt x="5" y="15553"/>
                  </a:lnTo>
                  <a:cubicBezTo>
                    <a:pt x="0" y="15832"/>
                    <a:pt x="223" y="16062"/>
                    <a:pt x="502" y="16068"/>
                  </a:cubicBezTo>
                  <a:lnTo>
                    <a:pt x="511" y="16068"/>
                  </a:lnTo>
                  <a:cubicBezTo>
                    <a:pt x="786" y="16068"/>
                    <a:pt x="1011" y="15847"/>
                    <a:pt x="1016" y="15572"/>
                  </a:cubicBezTo>
                  <a:lnTo>
                    <a:pt x="1291" y="515"/>
                  </a:lnTo>
                  <a:cubicBezTo>
                    <a:pt x="1296" y="236"/>
                    <a:pt x="1074" y="6"/>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4"/>
            <p:cNvSpPr/>
            <p:nvPr/>
          </p:nvSpPr>
          <p:spPr>
            <a:xfrm>
              <a:off x="2061625" y="2527975"/>
              <a:ext cx="540600" cy="504575"/>
            </a:xfrm>
            <a:custGeom>
              <a:avLst/>
              <a:gdLst/>
              <a:ahLst/>
              <a:cxnLst/>
              <a:rect l="l" t="t" r="r" b="b"/>
              <a:pathLst>
                <a:path w="21624" h="20183" extrusionOk="0">
                  <a:moveTo>
                    <a:pt x="16663" y="1"/>
                  </a:moveTo>
                  <a:cubicBezTo>
                    <a:pt x="16527" y="1"/>
                    <a:pt x="16390" y="38"/>
                    <a:pt x="16266" y="115"/>
                  </a:cubicBezTo>
                  <a:lnTo>
                    <a:pt x="376" y="9948"/>
                  </a:lnTo>
                  <a:cubicBezTo>
                    <a:pt x="136" y="10096"/>
                    <a:pt x="0" y="10364"/>
                    <a:pt x="18" y="10645"/>
                  </a:cubicBezTo>
                  <a:cubicBezTo>
                    <a:pt x="39" y="10925"/>
                    <a:pt x="211" y="11172"/>
                    <a:pt x="469" y="11285"/>
                  </a:cubicBezTo>
                  <a:lnTo>
                    <a:pt x="20456" y="20118"/>
                  </a:lnTo>
                  <a:cubicBezTo>
                    <a:pt x="20555" y="20161"/>
                    <a:pt x="20659" y="20182"/>
                    <a:pt x="20761" y="20182"/>
                  </a:cubicBezTo>
                  <a:cubicBezTo>
                    <a:pt x="21052" y="20182"/>
                    <a:pt x="21329" y="20014"/>
                    <a:pt x="21455" y="19732"/>
                  </a:cubicBezTo>
                  <a:cubicBezTo>
                    <a:pt x="21623" y="19348"/>
                    <a:pt x="21451" y="18901"/>
                    <a:pt x="21068" y="18732"/>
                  </a:cubicBezTo>
                  <a:lnTo>
                    <a:pt x="2396" y="10480"/>
                  </a:lnTo>
                  <a:lnTo>
                    <a:pt x="17064" y="1403"/>
                  </a:lnTo>
                  <a:cubicBezTo>
                    <a:pt x="17418" y="1183"/>
                    <a:pt x="17529" y="717"/>
                    <a:pt x="17308" y="360"/>
                  </a:cubicBezTo>
                  <a:cubicBezTo>
                    <a:pt x="17165" y="129"/>
                    <a:pt x="16917" y="1"/>
                    <a:pt x="16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1724250" y="2773825"/>
              <a:ext cx="611250" cy="696725"/>
            </a:xfrm>
            <a:custGeom>
              <a:avLst/>
              <a:gdLst/>
              <a:ahLst/>
              <a:cxnLst/>
              <a:rect l="l" t="t" r="r" b="b"/>
              <a:pathLst>
                <a:path w="24450" h="27869" extrusionOk="0">
                  <a:moveTo>
                    <a:pt x="13098" y="1"/>
                  </a:moveTo>
                  <a:cubicBezTo>
                    <a:pt x="12860" y="1"/>
                    <a:pt x="12625" y="113"/>
                    <a:pt x="12478" y="321"/>
                  </a:cubicBezTo>
                  <a:lnTo>
                    <a:pt x="168" y="17774"/>
                  </a:lnTo>
                  <a:cubicBezTo>
                    <a:pt x="45" y="17948"/>
                    <a:pt x="1" y="18166"/>
                    <a:pt x="47" y="18376"/>
                  </a:cubicBezTo>
                  <a:cubicBezTo>
                    <a:pt x="94" y="18585"/>
                    <a:pt x="226" y="18763"/>
                    <a:pt x="412" y="18869"/>
                  </a:cubicBezTo>
                  <a:lnTo>
                    <a:pt x="16058" y="27769"/>
                  </a:lnTo>
                  <a:cubicBezTo>
                    <a:pt x="16176" y="27836"/>
                    <a:pt x="16304" y="27868"/>
                    <a:pt x="16432" y="27868"/>
                  </a:cubicBezTo>
                  <a:cubicBezTo>
                    <a:pt x="16655" y="27868"/>
                    <a:pt x="16875" y="27769"/>
                    <a:pt x="17025" y="27585"/>
                  </a:cubicBezTo>
                  <a:lnTo>
                    <a:pt x="24189" y="18634"/>
                  </a:lnTo>
                  <a:cubicBezTo>
                    <a:pt x="24449" y="18307"/>
                    <a:pt x="24398" y="17830"/>
                    <a:pt x="24071" y="17569"/>
                  </a:cubicBezTo>
                  <a:cubicBezTo>
                    <a:pt x="23931" y="17457"/>
                    <a:pt x="23763" y="17403"/>
                    <a:pt x="23597" y="17403"/>
                  </a:cubicBezTo>
                  <a:cubicBezTo>
                    <a:pt x="23375" y="17403"/>
                    <a:pt x="23155" y="17500"/>
                    <a:pt x="23005" y="17686"/>
                  </a:cubicBezTo>
                  <a:lnTo>
                    <a:pt x="16245" y="26133"/>
                  </a:lnTo>
                  <a:lnTo>
                    <a:pt x="1888" y="17966"/>
                  </a:lnTo>
                  <a:lnTo>
                    <a:pt x="13716" y="1195"/>
                  </a:lnTo>
                  <a:cubicBezTo>
                    <a:pt x="13957" y="854"/>
                    <a:pt x="13876" y="380"/>
                    <a:pt x="13534" y="139"/>
                  </a:cubicBezTo>
                  <a:cubicBezTo>
                    <a:pt x="13401" y="46"/>
                    <a:pt x="13249" y="1"/>
                    <a:pt x="13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1477550" y="2729850"/>
              <a:ext cx="595975" cy="179425"/>
            </a:xfrm>
            <a:custGeom>
              <a:avLst/>
              <a:gdLst/>
              <a:ahLst/>
              <a:cxnLst/>
              <a:rect l="l" t="t" r="r" b="b"/>
              <a:pathLst>
                <a:path w="23839" h="7177" extrusionOk="0">
                  <a:moveTo>
                    <a:pt x="279" y="1"/>
                  </a:moveTo>
                  <a:cubicBezTo>
                    <a:pt x="212" y="1"/>
                    <a:pt x="145" y="28"/>
                    <a:pt x="95" y="81"/>
                  </a:cubicBezTo>
                  <a:cubicBezTo>
                    <a:pt x="1" y="182"/>
                    <a:pt x="4" y="342"/>
                    <a:pt x="106" y="438"/>
                  </a:cubicBezTo>
                  <a:lnTo>
                    <a:pt x="7197" y="7108"/>
                  </a:lnTo>
                  <a:cubicBezTo>
                    <a:pt x="7244" y="7152"/>
                    <a:pt x="7308" y="7176"/>
                    <a:pt x="7371" y="7176"/>
                  </a:cubicBezTo>
                  <a:cubicBezTo>
                    <a:pt x="7392" y="7176"/>
                    <a:pt x="7415" y="7173"/>
                    <a:pt x="7436" y="7168"/>
                  </a:cubicBezTo>
                  <a:lnTo>
                    <a:pt x="23626" y="2761"/>
                  </a:lnTo>
                  <a:cubicBezTo>
                    <a:pt x="23760" y="2725"/>
                    <a:pt x="23838" y="2585"/>
                    <a:pt x="23803" y="2451"/>
                  </a:cubicBezTo>
                  <a:cubicBezTo>
                    <a:pt x="23772" y="2340"/>
                    <a:pt x="23670" y="2267"/>
                    <a:pt x="23560" y="2267"/>
                  </a:cubicBezTo>
                  <a:cubicBezTo>
                    <a:pt x="23538" y="2267"/>
                    <a:pt x="23515" y="2269"/>
                    <a:pt x="23493" y="2275"/>
                  </a:cubicBezTo>
                  <a:lnTo>
                    <a:pt x="7439" y="6645"/>
                  </a:lnTo>
                  <a:lnTo>
                    <a:pt x="452" y="70"/>
                  </a:lnTo>
                  <a:cubicBezTo>
                    <a:pt x="403" y="24"/>
                    <a:pt x="341" y="1"/>
                    <a:pt x="2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1795775" y="2386300"/>
              <a:ext cx="206250" cy="359850"/>
            </a:xfrm>
            <a:custGeom>
              <a:avLst/>
              <a:gdLst/>
              <a:ahLst/>
              <a:cxnLst/>
              <a:rect l="l" t="t" r="r" b="b"/>
              <a:pathLst>
                <a:path w="8250" h="14394" extrusionOk="0">
                  <a:moveTo>
                    <a:pt x="289" y="1"/>
                  </a:moveTo>
                  <a:cubicBezTo>
                    <a:pt x="247" y="1"/>
                    <a:pt x="205" y="11"/>
                    <a:pt x="167" y="33"/>
                  </a:cubicBezTo>
                  <a:cubicBezTo>
                    <a:pt x="45" y="99"/>
                    <a:pt x="0" y="253"/>
                    <a:pt x="68" y="376"/>
                  </a:cubicBezTo>
                  <a:lnTo>
                    <a:pt x="7740" y="14262"/>
                  </a:lnTo>
                  <a:cubicBezTo>
                    <a:pt x="7786" y="14346"/>
                    <a:pt x="7873" y="14393"/>
                    <a:pt x="7961" y="14393"/>
                  </a:cubicBezTo>
                  <a:cubicBezTo>
                    <a:pt x="8002" y="14393"/>
                    <a:pt x="8045" y="14384"/>
                    <a:pt x="8083" y="14362"/>
                  </a:cubicBezTo>
                  <a:cubicBezTo>
                    <a:pt x="8206" y="14295"/>
                    <a:pt x="8250" y="14141"/>
                    <a:pt x="8183" y="14019"/>
                  </a:cubicBezTo>
                  <a:lnTo>
                    <a:pt x="510" y="131"/>
                  </a:lnTo>
                  <a:cubicBezTo>
                    <a:pt x="464" y="48"/>
                    <a:pt x="378" y="1"/>
                    <a:pt x="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a:off x="1647350" y="2587925"/>
              <a:ext cx="330075" cy="187475"/>
            </a:xfrm>
            <a:custGeom>
              <a:avLst/>
              <a:gdLst/>
              <a:ahLst/>
              <a:cxnLst/>
              <a:rect l="l" t="t" r="r" b="b"/>
              <a:pathLst>
                <a:path w="13203" h="7499" extrusionOk="0">
                  <a:moveTo>
                    <a:pt x="579" y="1"/>
                  </a:moveTo>
                  <a:cubicBezTo>
                    <a:pt x="399" y="1"/>
                    <a:pt x="225" y="97"/>
                    <a:pt x="134" y="266"/>
                  </a:cubicBezTo>
                  <a:cubicBezTo>
                    <a:pt x="1" y="513"/>
                    <a:pt x="93" y="818"/>
                    <a:pt x="339" y="951"/>
                  </a:cubicBezTo>
                  <a:lnTo>
                    <a:pt x="12385" y="7439"/>
                  </a:lnTo>
                  <a:cubicBezTo>
                    <a:pt x="12462" y="7479"/>
                    <a:pt x="12544" y="7499"/>
                    <a:pt x="12625" y="7499"/>
                  </a:cubicBezTo>
                  <a:cubicBezTo>
                    <a:pt x="12804" y="7499"/>
                    <a:pt x="12978" y="7404"/>
                    <a:pt x="13071" y="7234"/>
                  </a:cubicBezTo>
                  <a:cubicBezTo>
                    <a:pt x="13202" y="6988"/>
                    <a:pt x="13110" y="6681"/>
                    <a:pt x="12865" y="6549"/>
                  </a:cubicBezTo>
                  <a:lnTo>
                    <a:pt x="818" y="60"/>
                  </a:lnTo>
                  <a:cubicBezTo>
                    <a:pt x="742" y="20"/>
                    <a:pt x="660" y="1"/>
                    <a:pt x="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a:off x="1915925" y="2657050"/>
              <a:ext cx="271475" cy="271500"/>
            </a:xfrm>
            <a:custGeom>
              <a:avLst/>
              <a:gdLst/>
              <a:ahLst/>
              <a:cxnLst/>
              <a:rect l="l" t="t" r="r" b="b"/>
              <a:pathLst>
                <a:path w="10859" h="10860" extrusionOk="0">
                  <a:moveTo>
                    <a:pt x="5429" y="0"/>
                  </a:moveTo>
                  <a:cubicBezTo>
                    <a:pt x="2432" y="0"/>
                    <a:pt x="1" y="2431"/>
                    <a:pt x="1" y="5430"/>
                  </a:cubicBezTo>
                  <a:cubicBezTo>
                    <a:pt x="1" y="6870"/>
                    <a:pt x="572" y="8251"/>
                    <a:pt x="1591" y="9268"/>
                  </a:cubicBezTo>
                  <a:cubicBezTo>
                    <a:pt x="2610" y="10287"/>
                    <a:pt x="3990" y="10859"/>
                    <a:pt x="5429" y="10859"/>
                  </a:cubicBezTo>
                  <a:cubicBezTo>
                    <a:pt x="6869" y="10859"/>
                    <a:pt x="8250" y="10287"/>
                    <a:pt x="9269" y="9268"/>
                  </a:cubicBezTo>
                  <a:cubicBezTo>
                    <a:pt x="10287" y="8251"/>
                    <a:pt x="10859" y="6870"/>
                    <a:pt x="10859" y="5430"/>
                  </a:cubicBezTo>
                  <a:cubicBezTo>
                    <a:pt x="10859" y="3990"/>
                    <a:pt x="10287" y="2609"/>
                    <a:pt x="9269" y="1590"/>
                  </a:cubicBezTo>
                  <a:cubicBezTo>
                    <a:pt x="8250" y="573"/>
                    <a:pt x="6869" y="0"/>
                    <a:pt x="5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1915925" y="2701025"/>
              <a:ext cx="266475" cy="227525"/>
            </a:xfrm>
            <a:custGeom>
              <a:avLst/>
              <a:gdLst/>
              <a:ahLst/>
              <a:cxnLst/>
              <a:rect l="l" t="t" r="r" b="b"/>
              <a:pathLst>
                <a:path w="10659" h="9101" extrusionOk="0">
                  <a:moveTo>
                    <a:pt x="1438" y="1"/>
                  </a:moveTo>
                  <a:cubicBezTo>
                    <a:pt x="549" y="968"/>
                    <a:pt x="1" y="2254"/>
                    <a:pt x="1" y="3671"/>
                  </a:cubicBezTo>
                  <a:cubicBezTo>
                    <a:pt x="1" y="6669"/>
                    <a:pt x="2432" y="9100"/>
                    <a:pt x="5430" y="9100"/>
                  </a:cubicBezTo>
                  <a:cubicBezTo>
                    <a:pt x="7925" y="9100"/>
                    <a:pt x="10022" y="7414"/>
                    <a:pt x="10658" y="5119"/>
                  </a:cubicBezTo>
                  <a:lnTo>
                    <a:pt x="10658" y="5119"/>
                  </a:lnTo>
                  <a:cubicBezTo>
                    <a:pt x="9828" y="5533"/>
                    <a:pt x="8919" y="5771"/>
                    <a:pt x="7935" y="5771"/>
                  </a:cubicBezTo>
                  <a:cubicBezTo>
                    <a:pt x="7122" y="5771"/>
                    <a:pt x="6257" y="5608"/>
                    <a:pt x="5345" y="5247"/>
                  </a:cubicBezTo>
                  <a:cubicBezTo>
                    <a:pt x="3157" y="4383"/>
                    <a:pt x="1726" y="2245"/>
                    <a:pt x="143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2495100" y="2928025"/>
              <a:ext cx="171100" cy="171125"/>
            </a:xfrm>
            <a:custGeom>
              <a:avLst/>
              <a:gdLst/>
              <a:ahLst/>
              <a:cxnLst/>
              <a:rect l="l" t="t" r="r" b="b"/>
              <a:pathLst>
                <a:path w="6844" h="6845" extrusionOk="0">
                  <a:moveTo>
                    <a:pt x="3422" y="1"/>
                  </a:moveTo>
                  <a:cubicBezTo>
                    <a:pt x="1532" y="1"/>
                    <a:pt x="0" y="1533"/>
                    <a:pt x="0" y="3422"/>
                  </a:cubicBezTo>
                  <a:cubicBezTo>
                    <a:pt x="0" y="5312"/>
                    <a:pt x="1532" y="6845"/>
                    <a:pt x="3422" y="6845"/>
                  </a:cubicBezTo>
                  <a:cubicBezTo>
                    <a:pt x="5312" y="6845"/>
                    <a:pt x="6844" y="5312"/>
                    <a:pt x="6844" y="3422"/>
                  </a:cubicBezTo>
                  <a:cubicBezTo>
                    <a:pt x="6844" y="1533"/>
                    <a:pt x="5312" y="1"/>
                    <a:pt x="3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2267625" y="3181325"/>
              <a:ext cx="93000" cy="93000"/>
            </a:xfrm>
            <a:custGeom>
              <a:avLst/>
              <a:gdLst/>
              <a:ahLst/>
              <a:cxnLst/>
              <a:rect l="l" t="t" r="r" b="b"/>
              <a:pathLst>
                <a:path w="3720" h="3720" extrusionOk="0">
                  <a:moveTo>
                    <a:pt x="1860" y="1"/>
                  </a:moveTo>
                  <a:cubicBezTo>
                    <a:pt x="833" y="1"/>
                    <a:pt x="1" y="833"/>
                    <a:pt x="1" y="1860"/>
                  </a:cubicBezTo>
                  <a:cubicBezTo>
                    <a:pt x="1" y="2886"/>
                    <a:pt x="833" y="3719"/>
                    <a:pt x="1860" y="3719"/>
                  </a:cubicBezTo>
                  <a:cubicBezTo>
                    <a:pt x="2886" y="3719"/>
                    <a:pt x="3719" y="2886"/>
                    <a:pt x="3719" y="1860"/>
                  </a:cubicBezTo>
                  <a:cubicBezTo>
                    <a:pt x="3719" y="833"/>
                    <a:pt x="2886" y="1"/>
                    <a:pt x="18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4"/>
            <p:cNvSpPr/>
            <p:nvPr/>
          </p:nvSpPr>
          <p:spPr>
            <a:xfrm>
              <a:off x="1622425" y="2561200"/>
              <a:ext cx="78750" cy="78750"/>
            </a:xfrm>
            <a:custGeom>
              <a:avLst/>
              <a:gdLst/>
              <a:ahLst/>
              <a:cxnLst/>
              <a:rect l="l" t="t" r="r" b="b"/>
              <a:pathLst>
                <a:path w="3150" h="3150" extrusionOk="0">
                  <a:moveTo>
                    <a:pt x="1576" y="0"/>
                  </a:moveTo>
                  <a:cubicBezTo>
                    <a:pt x="705" y="0"/>
                    <a:pt x="1" y="705"/>
                    <a:pt x="1" y="1575"/>
                  </a:cubicBezTo>
                  <a:cubicBezTo>
                    <a:pt x="1" y="2445"/>
                    <a:pt x="705" y="3149"/>
                    <a:pt x="1576" y="3149"/>
                  </a:cubicBezTo>
                  <a:cubicBezTo>
                    <a:pt x="2445" y="3149"/>
                    <a:pt x="3150" y="2445"/>
                    <a:pt x="3150" y="1575"/>
                  </a:cubicBezTo>
                  <a:cubicBezTo>
                    <a:pt x="3150" y="705"/>
                    <a:pt x="2445" y="0"/>
                    <a:pt x="1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a:off x="1567050" y="3068650"/>
              <a:ext cx="318325" cy="318325"/>
            </a:xfrm>
            <a:custGeom>
              <a:avLst/>
              <a:gdLst/>
              <a:ahLst/>
              <a:cxnLst/>
              <a:rect l="l" t="t" r="r" b="b"/>
              <a:pathLst>
                <a:path w="12733" h="12733" extrusionOk="0">
                  <a:moveTo>
                    <a:pt x="6366" y="1"/>
                  </a:moveTo>
                  <a:cubicBezTo>
                    <a:pt x="4677" y="1"/>
                    <a:pt x="3059" y="672"/>
                    <a:pt x="1865" y="1865"/>
                  </a:cubicBezTo>
                  <a:cubicBezTo>
                    <a:pt x="671" y="3059"/>
                    <a:pt x="1" y="4678"/>
                    <a:pt x="1" y="6367"/>
                  </a:cubicBezTo>
                  <a:cubicBezTo>
                    <a:pt x="1" y="8055"/>
                    <a:pt x="671" y="9675"/>
                    <a:pt x="1865" y="10868"/>
                  </a:cubicBezTo>
                  <a:cubicBezTo>
                    <a:pt x="3059" y="12062"/>
                    <a:pt x="4677" y="12732"/>
                    <a:pt x="6366" y="12732"/>
                  </a:cubicBezTo>
                  <a:cubicBezTo>
                    <a:pt x="8055" y="12732"/>
                    <a:pt x="9674" y="12062"/>
                    <a:pt x="10867" y="10868"/>
                  </a:cubicBezTo>
                  <a:cubicBezTo>
                    <a:pt x="12061" y="9675"/>
                    <a:pt x="12733" y="8055"/>
                    <a:pt x="12733" y="6367"/>
                  </a:cubicBezTo>
                  <a:cubicBezTo>
                    <a:pt x="12733" y="4678"/>
                    <a:pt x="12061" y="3059"/>
                    <a:pt x="10867" y="1865"/>
                  </a:cubicBezTo>
                  <a:cubicBezTo>
                    <a:pt x="9674" y="672"/>
                    <a:pt x="8055" y="1"/>
                    <a:pt x="6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2406750" y="2475475"/>
              <a:ext cx="142975" cy="142975"/>
            </a:xfrm>
            <a:custGeom>
              <a:avLst/>
              <a:gdLst/>
              <a:ahLst/>
              <a:cxnLst/>
              <a:rect l="l" t="t" r="r" b="b"/>
              <a:pathLst>
                <a:path w="5719" h="5719" extrusionOk="0">
                  <a:moveTo>
                    <a:pt x="2859" y="1"/>
                  </a:moveTo>
                  <a:cubicBezTo>
                    <a:pt x="1280" y="1"/>
                    <a:pt x="0" y="1281"/>
                    <a:pt x="0" y="2860"/>
                  </a:cubicBezTo>
                  <a:cubicBezTo>
                    <a:pt x="0" y="4438"/>
                    <a:pt x="1280" y="5718"/>
                    <a:pt x="2859" y="5718"/>
                  </a:cubicBezTo>
                  <a:cubicBezTo>
                    <a:pt x="4438" y="5718"/>
                    <a:pt x="5718" y="4438"/>
                    <a:pt x="5718" y="2860"/>
                  </a:cubicBezTo>
                  <a:cubicBezTo>
                    <a:pt x="5718" y="1281"/>
                    <a:pt x="4438" y="1"/>
                    <a:pt x="2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2034300" y="2360075"/>
              <a:ext cx="78250" cy="78250"/>
            </a:xfrm>
            <a:custGeom>
              <a:avLst/>
              <a:gdLst/>
              <a:ahLst/>
              <a:cxnLst/>
              <a:rect l="l" t="t" r="r" b="b"/>
              <a:pathLst>
                <a:path w="3130" h="3130" extrusionOk="0">
                  <a:moveTo>
                    <a:pt x="1565" y="1"/>
                  </a:moveTo>
                  <a:cubicBezTo>
                    <a:pt x="701" y="1"/>
                    <a:pt x="1" y="701"/>
                    <a:pt x="1" y="1565"/>
                  </a:cubicBezTo>
                  <a:cubicBezTo>
                    <a:pt x="1" y="2429"/>
                    <a:pt x="701" y="3129"/>
                    <a:pt x="1565" y="3129"/>
                  </a:cubicBezTo>
                  <a:cubicBezTo>
                    <a:pt x="2428" y="3129"/>
                    <a:pt x="3129" y="2429"/>
                    <a:pt x="3129" y="1565"/>
                  </a:cubicBezTo>
                  <a:cubicBezTo>
                    <a:pt x="3129" y="701"/>
                    <a:pt x="2428" y="1"/>
                    <a:pt x="1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2162125" y="2587925"/>
              <a:ext cx="25275" cy="25300"/>
            </a:xfrm>
            <a:custGeom>
              <a:avLst/>
              <a:gdLst/>
              <a:ahLst/>
              <a:cxnLst/>
              <a:rect l="l" t="t" r="r" b="b"/>
              <a:pathLst>
                <a:path w="1011" h="1012" extrusionOk="0">
                  <a:moveTo>
                    <a:pt x="506" y="0"/>
                  </a:moveTo>
                  <a:cubicBezTo>
                    <a:pt x="227" y="0"/>
                    <a:pt x="1" y="228"/>
                    <a:pt x="1" y="506"/>
                  </a:cubicBezTo>
                  <a:cubicBezTo>
                    <a:pt x="1" y="785"/>
                    <a:pt x="227" y="1011"/>
                    <a:pt x="506" y="1011"/>
                  </a:cubicBezTo>
                  <a:cubicBezTo>
                    <a:pt x="785" y="1011"/>
                    <a:pt x="1011" y="785"/>
                    <a:pt x="1011" y="506"/>
                  </a:cubicBezTo>
                  <a:cubicBezTo>
                    <a:pt x="1011" y="228"/>
                    <a:pt x="785" y="0"/>
                    <a:pt x="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1498500" y="2842025"/>
              <a:ext cx="25300" cy="25300"/>
            </a:xfrm>
            <a:custGeom>
              <a:avLst/>
              <a:gdLst/>
              <a:ahLst/>
              <a:cxnLst/>
              <a:rect l="l" t="t" r="r" b="b"/>
              <a:pathLst>
                <a:path w="1012" h="1012" extrusionOk="0">
                  <a:moveTo>
                    <a:pt x="505" y="0"/>
                  </a:moveTo>
                  <a:cubicBezTo>
                    <a:pt x="226" y="0"/>
                    <a:pt x="0" y="226"/>
                    <a:pt x="0" y="506"/>
                  </a:cubicBezTo>
                  <a:cubicBezTo>
                    <a:pt x="0" y="785"/>
                    <a:pt x="226" y="1011"/>
                    <a:pt x="505" y="1011"/>
                  </a:cubicBezTo>
                  <a:cubicBezTo>
                    <a:pt x="784" y="1011"/>
                    <a:pt x="1011" y="785"/>
                    <a:pt x="1011" y="506"/>
                  </a:cubicBezTo>
                  <a:cubicBezTo>
                    <a:pt x="1011" y="228"/>
                    <a:pt x="784" y="0"/>
                    <a:pt x="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2455150" y="2842025"/>
              <a:ext cx="25300" cy="25300"/>
            </a:xfrm>
            <a:custGeom>
              <a:avLst/>
              <a:gdLst/>
              <a:ahLst/>
              <a:cxnLst/>
              <a:rect l="l" t="t" r="r" b="b"/>
              <a:pathLst>
                <a:path w="1012" h="1012" extrusionOk="0">
                  <a:moveTo>
                    <a:pt x="507" y="0"/>
                  </a:moveTo>
                  <a:cubicBezTo>
                    <a:pt x="228" y="0"/>
                    <a:pt x="1" y="226"/>
                    <a:pt x="1" y="506"/>
                  </a:cubicBezTo>
                  <a:cubicBezTo>
                    <a:pt x="1" y="785"/>
                    <a:pt x="227" y="1011"/>
                    <a:pt x="507" y="1011"/>
                  </a:cubicBezTo>
                  <a:cubicBezTo>
                    <a:pt x="784" y="1011"/>
                    <a:pt x="1012" y="785"/>
                    <a:pt x="1012" y="506"/>
                  </a:cubicBezTo>
                  <a:cubicBezTo>
                    <a:pt x="1012" y="228"/>
                    <a:pt x="785"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2317925" y="3374325"/>
              <a:ext cx="25300" cy="25300"/>
            </a:xfrm>
            <a:custGeom>
              <a:avLst/>
              <a:gdLst/>
              <a:ahLst/>
              <a:cxnLst/>
              <a:rect l="l" t="t" r="r" b="b"/>
              <a:pathLst>
                <a:path w="1012" h="1012" extrusionOk="0">
                  <a:moveTo>
                    <a:pt x="506" y="0"/>
                  </a:moveTo>
                  <a:cubicBezTo>
                    <a:pt x="227" y="0"/>
                    <a:pt x="0" y="227"/>
                    <a:pt x="0" y="505"/>
                  </a:cubicBezTo>
                  <a:cubicBezTo>
                    <a:pt x="0" y="784"/>
                    <a:pt x="227" y="1012"/>
                    <a:pt x="506" y="1012"/>
                  </a:cubicBezTo>
                  <a:cubicBezTo>
                    <a:pt x="784" y="1012"/>
                    <a:pt x="1011" y="784"/>
                    <a:pt x="1011" y="505"/>
                  </a:cubicBezTo>
                  <a:cubicBezTo>
                    <a:pt x="1011" y="227"/>
                    <a:pt x="785" y="0"/>
                    <a:pt x="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1839725" y="2940525"/>
              <a:ext cx="25300" cy="25300"/>
            </a:xfrm>
            <a:custGeom>
              <a:avLst/>
              <a:gdLst/>
              <a:ahLst/>
              <a:cxnLst/>
              <a:rect l="l" t="t" r="r" b="b"/>
              <a:pathLst>
                <a:path w="1012" h="1012" extrusionOk="0">
                  <a:moveTo>
                    <a:pt x="507" y="1"/>
                  </a:moveTo>
                  <a:cubicBezTo>
                    <a:pt x="228" y="1"/>
                    <a:pt x="1" y="226"/>
                    <a:pt x="1" y="507"/>
                  </a:cubicBezTo>
                  <a:cubicBezTo>
                    <a:pt x="1" y="785"/>
                    <a:pt x="228" y="1012"/>
                    <a:pt x="507" y="1012"/>
                  </a:cubicBezTo>
                  <a:cubicBezTo>
                    <a:pt x="786" y="1012"/>
                    <a:pt x="1012" y="785"/>
                    <a:pt x="1012" y="507"/>
                  </a:cubicBezTo>
                  <a:cubicBezTo>
                    <a:pt x="1012" y="228"/>
                    <a:pt x="786" y="1"/>
                    <a:pt x="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1956925" y="3147975"/>
              <a:ext cx="25275" cy="25300"/>
            </a:xfrm>
            <a:custGeom>
              <a:avLst/>
              <a:gdLst/>
              <a:ahLst/>
              <a:cxnLst/>
              <a:rect l="l" t="t" r="r" b="b"/>
              <a:pathLst>
                <a:path w="1011" h="1012" extrusionOk="0">
                  <a:moveTo>
                    <a:pt x="505" y="0"/>
                  </a:moveTo>
                  <a:cubicBezTo>
                    <a:pt x="224" y="0"/>
                    <a:pt x="0" y="226"/>
                    <a:pt x="0" y="505"/>
                  </a:cubicBezTo>
                  <a:cubicBezTo>
                    <a:pt x="0" y="784"/>
                    <a:pt x="227" y="1011"/>
                    <a:pt x="505" y="1011"/>
                  </a:cubicBezTo>
                  <a:cubicBezTo>
                    <a:pt x="784" y="1011"/>
                    <a:pt x="1010" y="784"/>
                    <a:pt x="1010" y="505"/>
                  </a:cubicBezTo>
                  <a:cubicBezTo>
                    <a:pt x="1010" y="226"/>
                    <a:pt x="784" y="0"/>
                    <a:pt x="5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a:off x="1915925" y="3457550"/>
              <a:ext cx="25275" cy="25300"/>
            </a:xfrm>
            <a:custGeom>
              <a:avLst/>
              <a:gdLst/>
              <a:ahLst/>
              <a:cxnLst/>
              <a:rect l="l" t="t" r="r" b="b"/>
              <a:pathLst>
                <a:path w="1011" h="1012" extrusionOk="0">
                  <a:moveTo>
                    <a:pt x="506" y="1"/>
                  </a:moveTo>
                  <a:cubicBezTo>
                    <a:pt x="227" y="1"/>
                    <a:pt x="1" y="227"/>
                    <a:pt x="1" y="506"/>
                  </a:cubicBezTo>
                  <a:cubicBezTo>
                    <a:pt x="1" y="784"/>
                    <a:pt x="227" y="1012"/>
                    <a:pt x="506" y="1012"/>
                  </a:cubicBezTo>
                  <a:cubicBezTo>
                    <a:pt x="785" y="1012"/>
                    <a:pt x="1011" y="784"/>
                    <a:pt x="1011" y="506"/>
                  </a:cubicBezTo>
                  <a:cubicBezTo>
                    <a:pt x="1011" y="227"/>
                    <a:pt x="785" y="1"/>
                    <a:pt x="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4"/>
            <p:cNvSpPr/>
            <p:nvPr/>
          </p:nvSpPr>
          <p:spPr>
            <a:xfrm>
              <a:off x="1839725" y="2600575"/>
              <a:ext cx="25300" cy="25275"/>
            </a:xfrm>
            <a:custGeom>
              <a:avLst/>
              <a:gdLst/>
              <a:ahLst/>
              <a:cxnLst/>
              <a:rect l="l" t="t" r="r" b="b"/>
              <a:pathLst>
                <a:path w="1012" h="1011" extrusionOk="0">
                  <a:moveTo>
                    <a:pt x="507" y="0"/>
                  </a:moveTo>
                  <a:cubicBezTo>
                    <a:pt x="228" y="0"/>
                    <a:pt x="1" y="227"/>
                    <a:pt x="1" y="505"/>
                  </a:cubicBezTo>
                  <a:cubicBezTo>
                    <a:pt x="1" y="784"/>
                    <a:pt x="228" y="1010"/>
                    <a:pt x="507" y="1010"/>
                  </a:cubicBezTo>
                  <a:cubicBezTo>
                    <a:pt x="786" y="1010"/>
                    <a:pt x="1012" y="784"/>
                    <a:pt x="1012" y="505"/>
                  </a:cubicBezTo>
                  <a:cubicBezTo>
                    <a:pt x="1012" y="227"/>
                    <a:pt x="786"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2495100" y="2944150"/>
              <a:ext cx="167325" cy="154950"/>
            </a:xfrm>
            <a:custGeom>
              <a:avLst/>
              <a:gdLst/>
              <a:ahLst/>
              <a:cxnLst/>
              <a:rect l="l" t="t" r="r" b="b"/>
              <a:pathLst>
                <a:path w="6693" h="6198" extrusionOk="0">
                  <a:moveTo>
                    <a:pt x="1426" y="0"/>
                  </a:moveTo>
                  <a:lnTo>
                    <a:pt x="1426" y="0"/>
                  </a:lnTo>
                  <a:cubicBezTo>
                    <a:pt x="563" y="622"/>
                    <a:pt x="0" y="1632"/>
                    <a:pt x="0" y="2776"/>
                  </a:cubicBezTo>
                  <a:cubicBezTo>
                    <a:pt x="0" y="4666"/>
                    <a:pt x="1532" y="6197"/>
                    <a:pt x="3422" y="6197"/>
                  </a:cubicBezTo>
                  <a:cubicBezTo>
                    <a:pt x="4961" y="6197"/>
                    <a:pt x="6262" y="5182"/>
                    <a:pt x="6693" y="3785"/>
                  </a:cubicBezTo>
                  <a:lnTo>
                    <a:pt x="6693" y="3785"/>
                  </a:lnTo>
                  <a:cubicBezTo>
                    <a:pt x="6188" y="4039"/>
                    <a:pt x="5652" y="4192"/>
                    <a:pt x="5088" y="4192"/>
                  </a:cubicBezTo>
                  <a:cubicBezTo>
                    <a:pt x="4634" y="4192"/>
                    <a:pt x="4162" y="4093"/>
                    <a:pt x="3674" y="3868"/>
                  </a:cubicBezTo>
                  <a:cubicBezTo>
                    <a:pt x="2150" y="3166"/>
                    <a:pt x="1397" y="1585"/>
                    <a:pt x="142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a:off x="2267625" y="3184300"/>
              <a:ext cx="91350" cy="90000"/>
            </a:xfrm>
            <a:custGeom>
              <a:avLst/>
              <a:gdLst/>
              <a:ahLst/>
              <a:cxnLst/>
              <a:rect l="l" t="t" r="r" b="b"/>
              <a:pathLst>
                <a:path w="3654" h="3600" extrusionOk="0">
                  <a:moveTo>
                    <a:pt x="1224" y="1"/>
                  </a:moveTo>
                  <a:cubicBezTo>
                    <a:pt x="513" y="261"/>
                    <a:pt x="1" y="939"/>
                    <a:pt x="1" y="1741"/>
                  </a:cubicBezTo>
                  <a:cubicBezTo>
                    <a:pt x="1" y="2767"/>
                    <a:pt x="833" y="3599"/>
                    <a:pt x="1860" y="3599"/>
                  </a:cubicBezTo>
                  <a:cubicBezTo>
                    <a:pt x="2726" y="3599"/>
                    <a:pt x="3448" y="3003"/>
                    <a:pt x="3654" y="2202"/>
                  </a:cubicBezTo>
                  <a:lnTo>
                    <a:pt x="3654" y="2202"/>
                  </a:lnTo>
                  <a:cubicBezTo>
                    <a:pt x="3635" y="2203"/>
                    <a:pt x="3617" y="2203"/>
                    <a:pt x="3598" y="2203"/>
                  </a:cubicBezTo>
                  <a:cubicBezTo>
                    <a:pt x="2410" y="2203"/>
                    <a:pt x="1577" y="1183"/>
                    <a:pt x="122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a:off x="1622425" y="2562400"/>
              <a:ext cx="63450" cy="77550"/>
            </a:xfrm>
            <a:custGeom>
              <a:avLst/>
              <a:gdLst/>
              <a:ahLst/>
              <a:cxnLst/>
              <a:rect l="l" t="t" r="r" b="b"/>
              <a:pathLst>
                <a:path w="2538" h="3102" extrusionOk="0">
                  <a:moveTo>
                    <a:pt x="1204" y="1"/>
                  </a:moveTo>
                  <a:cubicBezTo>
                    <a:pt x="514" y="168"/>
                    <a:pt x="1" y="785"/>
                    <a:pt x="1" y="1526"/>
                  </a:cubicBezTo>
                  <a:cubicBezTo>
                    <a:pt x="1" y="2397"/>
                    <a:pt x="705" y="3101"/>
                    <a:pt x="1576" y="3101"/>
                  </a:cubicBezTo>
                  <a:cubicBezTo>
                    <a:pt x="1940" y="3101"/>
                    <a:pt x="2271" y="2973"/>
                    <a:pt x="2538" y="2765"/>
                  </a:cubicBezTo>
                  <a:cubicBezTo>
                    <a:pt x="2477" y="2728"/>
                    <a:pt x="2417" y="2688"/>
                    <a:pt x="2356" y="2642"/>
                  </a:cubicBezTo>
                  <a:cubicBezTo>
                    <a:pt x="1562" y="2017"/>
                    <a:pt x="1240" y="998"/>
                    <a:pt x="120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2034300" y="2369950"/>
              <a:ext cx="74575" cy="68375"/>
            </a:xfrm>
            <a:custGeom>
              <a:avLst/>
              <a:gdLst/>
              <a:ahLst/>
              <a:cxnLst/>
              <a:rect l="l" t="t" r="r" b="b"/>
              <a:pathLst>
                <a:path w="2983" h="2735" extrusionOk="0">
                  <a:moveTo>
                    <a:pt x="536" y="0"/>
                  </a:moveTo>
                  <a:cubicBezTo>
                    <a:pt x="210" y="287"/>
                    <a:pt x="1" y="703"/>
                    <a:pt x="1" y="1170"/>
                  </a:cubicBezTo>
                  <a:cubicBezTo>
                    <a:pt x="1" y="2034"/>
                    <a:pt x="702" y="2734"/>
                    <a:pt x="1565" y="2734"/>
                  </a:cubicBezTo>
                  <a:cubicBezTo>
                    <a:pt x="2194" y="2734"/>
                    <a:pt x="2735" y="2359"/>
                    <a:pt x="2982" y="1823"/>
                  </a:cubicBezTo>
                  <a:cubicBezTo>
                    <a:pt x="1818" y="1779"/>
                    <a:pt x="748" y="1206"/>
                    <a:pt x="53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1779825" y="2369475"/>
              <a:ext cx="46350" cy="46325"/>
            </a:xfrm>
            <a:custGeom>
              <a:avLst/>
              <a:gdLst/>
              <a:ahLst/>
              <a:cxnLst/>
              <a:rect l="l" t="t" r="r" b="b"/>
              <a:pathLst>
                <a:path w="1854" h="1853" extrusionOk="0">
                  <a:moveTo>
                    <a:pt x="927" y="0"/>
                  </a:moveTo>
                  <a:cubicBezTo>
                    <a:pt x="415" y="0"/>
                    <a:pt x="1" y="415"/>
                    <a:pt x="1" y="926"/>
                  </a:cubicBezTo>
                  <a:cubicBezTo>
                    <a:pt x="1" y="1439"/>
                    <a:pt x="415" y="1853"/>
                    <a:pt x="927" y="1853"/>
                  </a:cubicBezTo>
                  <a:cubicBezTo>
                    <a:pt x="1438" y="1853"/>
                    <a:pt x="1853" y="1439"/>
                    <a:pt x="1853" y="926"/>
                  </a:cubicBezTo>
                  <a:cubicBezTo>
                    <a:pt x="1853" y="415"/>
                    <a:pt x="1437" y="0"/>
                    <a:pt x="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4"/>
            <p:cNvSpPr/>
            <p:nvPr/>
          </p:nvSpPr>
          <p:spPr>
            <a:xfrm>
              <a:off x="1457900" y="2709575"/>
              <a:ext cx="53250" cy="53250"/>
            </a:xfrm>
            <a:custGeom>
              <a:avLst/>
              <a:gdLst/>
              <a:ahLst/>
              <a:cxnLst/>
              <a:rect l="l" t="t" r="r" b="b"/>
              <a:pathLst>
                <a:path w="2130" h="2130" extrusionOk="0">
                  <a:moveTo>
                    <a:pt x="1066" y="1"/>
                  </a:moveTo>
                  <a:cubicBezTo>
                    <a:pt x="478" y="1"/>
                    <a:pt x="1" y="477"/>
                    <a:pt x="1" y="1064"/>
                  </a:cubicBezTo>
                  <a:cubicBezTo>
                    <a:pt x="1" y="1653"/>
                    <a:pt x="478" y="2129"/>
                    <a:pt x="1066" y="2129"/>
                  </a:cubicBezTo>
                  <a:cubicBezTo>
                    <a:pt x="1653" y="2129"/>
                    <a:pt x="2129" y="1653"/>
                    <a:pt x="2129" y="1064"/>
                  </a:cubicBezTo>
                  <a:cubicBezTo>
                    <a:pt x="2129" y="477"/>
                    <a:pt x="1653"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4"/>
            <p:cNvSpPr/>
            <p:nvPr/>
          </p:nvSpPr>
          <p:spPr>
            <a:xfrm>
              <a:off x="2082575" y="3399150"/>
              <a:ext cx="104900" cy="104900"/>
            </a:xfrm>
            <a:custGeom>
              <a:avLst/>
              <a:gdLst/>
              <a:ahLst/>
              <a:cxnLst/>
              <a:rect l="l" t="t" r="r" b="b"/>
              <a:pathLst>
                <a:path w="4196" h="4196" extrusionOk="0">
                  <a:moveTo>
                    <a:pt x="2099" y="0"/>
                  </a:moveTo>
                  <a:cubicBezTo>
                    <a:pt x="941" y="0"/>
                    <a:pt x="1" y="941"/>
                    <a:pt x="1" y="2099"/>
                  </a:cubicBezTo>
                  <a:cubicBezTo>
                    <a:pt x="1" y="3256"/>
                    <a:pt x="941" y="4196"/>
                    <a:pt x="2099" y="4196"/>
                  </a:cubicBezTo>
                  <a:cubicBezTo>
                    <a:pt x="3257" y="4196"/>
                    <a:pt x="4196" y="3256"/>
                    <a:pt x="4196" y="2099"/>
                  </a:cubicBezTo>
                  <a:cubicBezTo>
                    <a:pt x="4196" y="938"/>
                    <a:pt x="3257" y="0"/>
                    <a:pt x="2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1567050" y="3070575"/>
              <a:ext cx="285350" cy="316375"/>
            </a:xfrm>
            <a:custGeom>
              <a:avLst/>
              <a:gdLst/>
              <a:ahLst/>
              <a:cxnLst/>
              <a:rect l="l" t="t" r="r" b="b"/>
              <a:pathLst>
                <a:path w="11414" h="12655" extrusionOk="0">
                  <a:moveTo>
                    <a:pt x="5424" y="1"/>
                  </a:moveTo>
                  <a:lnTo>
                    <a:pt x="5424" y="1"/>
                  </a:lnTo>
                  <a:cubicBezTo>
                    <a:pt x="2356" y="456"/>
                    <a:pt x="1" y="3094"/>
                    <a:pt x="1" y="6289"/>
                  </a:cubicBezTo>
                  <a:cubicBezTo>
                    <a:pt x="1" y="9803"/>
                    <a:pt x="2851" y="12654"/>
                    <a:pt x="6366" y="12654"/>
                  </a:cubicBezTo>
                  <a:cubicBezTo>
                    <a:pt x="8425" y="12654"/>
                    <a:pt x="10251" y="11673"/>
                    <a:pt x="11414" y="10157"/>
                  </a:cubicBezTo>
                  <a:lnTo>
                    <a:pt x="11414" y="10157"/>
                  </a:lnTo>
                  <a:cubicBezTo>
                    <a:pt x="11268" y="10169"/>
                    <a:pt x="11122" y="10175"/>
                    <a:pt x="10975" y="10175"/>
                  </a:cubicBezTo>
                  <a:cubicBezTo>
                    <a:pt x="9898" y="10175"/>
                    <a:pt x="8775" y="9852"/>
                    <a:pt x="7647" y="9106"/>
                  </a:cubicBezTo>
                  <a:cubicBezTo>
                    <a:pt x="4561" y="7063"/>
                    <a:pt x="4475" y="3262"/>
                    <a:pt x="542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2406775" y="2481250"/>
              <a:ext cx="122175" cy="137175"/>
            </a:xfrm>
            <a:custGeom>
              <a:avLst/>
              <a:gdLst/>
              <a:ahLst/>
              <a:cxnLst/>
              <a:rect l="l" t="t" r="r" b="b"/>
              <a:pathLst>
                <a:path w="4887" h="5487" extrusionOk="0">
                  <a:moveTo>
                    <a:pt x="1731" y="0"/>
                  </a:moveTo>
                  <a:cubicBezTo>
                    <a:pt x="713" y="437"/>
                    <a:pt x="0" y="1450"/>
                    <a:pt x="0" y="2627"/>
                  </a:cubicBezTo>
                  <a:cubicBezTo>
                    <a:pt x="0" y="4206"/>
                    <a:pt x="1281" y="5486"/>
                    <a:pt x="2860" y="5486"/>
                  </a:cubicBezTo>
                  <a:cubicBezTo>
                    <a:pt x="3651" y="5486"/>
                    <a:pt x="4367" y="5165"/>
                    <a:pt x="4886" y="4643"/>
                  </a:cubicBezTo>
                  <a:cubicBezTo>
                    <a:pt x="4699" y="4610"/>
                    <a:pt x="4509" y="4564"/>
                    <a:pt x="4315" y="4491"/>
                  </a:cubicBezTo>
                  <a:cubicBezTo>
                    <a:pt x="2645" y="3878"/>
                    <a:pt x="1424" y="1763"/>
                    <a:pt x="173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1779800" y="2370600"/>
              <a:ext cx="36200" cy="45200"/>
            </a:xfrm>
            <a:custGeom>
              <a:avLst/>
              <a:gdLst/>
              <a:ahLst/>
              <a:cxnLst/>
              <a:rect l="l" t="t" r="r" b="b"/>
              <a:pathLst>
                <a:path w="1448" h="1808" extrusionOk="0">
                  <a:moveTo>
                    <a:pt x="659" y="0"/>
                  </a:moveTo>
                  <a:cubicBezTo>
                    <a:pt x="279" y="115"/>
                    <a:pt x="0" y="464"/>
                    <a:pt x="0" y="881"/>
                  </a:cubicBezTo>
                  <a:cubicBezTo>
                    <a:pt x="0" y="1394"/>
                    <a:pt x="414" y="1808"/>
                    <a:pt x="927" y="1808"/>
                  </a:cubicBezTo>
                  <a:cubicBezTo>
                    <a:pt x="1120" y="1808"/>
                    <a:pt x="1299" y="1749"/>
                    <a:pt x="1448" y="1647"/>
                  </a:cubicBezTo>
                  <a:cubicBezTo>
                    <a:pt x="1400" y="1611"/>
                    <a:pt x="1351" y="1574"/>
                    <a:pt x="1306" y="1531"/>
                  </a:cubicBezTo>
                  <a:cubicBezTo>
                    <a:pt x="880" y="1131"/>
                    <a:pt x="725" y="560"/>
                    <a:pt x="65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1457900" y="2710950"/>
              <a:ext cx="43850" cy="51875"/>
            </a:xfrm>
            <a:custGeom>
              <a:avLst/>
              <a:gdLst/>
              <a:ahLst/>
              <a:cxnLst/>
              <a:rect l="l" t="t" r="r" b="b"/>
              <a:pathLst>
                <a:path w="1754" h="2075" extrusionOk="0">
                  <a:moveTo>
                    <a:pt x="746" y="0"/>
                  </a:moveTo>
                  <a:cubicBezTo>
                    <a:pt x="316" y="137"/>
                    <a:pt x="1" y="534"/>
                    <a:pt x="1" y="1010"/>
                  </a:cubicBezTo>
                  <a:cubicBezTo>
                    <a:pt x="1" y="1597"/>
                    <a:pt x="477" y="2074"/>
                    <a:pt x="1066" y="2074"/>
                  </a:cubicBezTo>
                  <a:cubicBezTo>
                    <a:pt x="1329" y="2074"/>
                    <a:pt x="1568" y="1975"/>
                    <a:pt x="1754" y="1816"/>
                  </a:cubicBezTo>
                  <a:cubicBezTo>
                    <a:pt x="1666" y="1763"/>
                    <a:pt x="1579" y="1703"/>
                    <a:pt x="1495" y="1632"/>
                  </a:cubicBezTo>
                  <a:cubicBezTo>
                    <a:pt x="1028" y="1231"/>
                    <a:pt x="805" y="606"/>
                    <a:pt x="74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2082625" y="3406700"/>
              <a:ext cx="94775" cy="97350"/>
            </a:xfrm>
            <a:custGeom>
              <a:avLst/>
              <a:gdLst/>
              <a:ahLst/>
              <a:cxnLst/>
              <a:rect l="l" t="t" r="r" b="b"/>
              <a:pathLst>
                <a:path w="3791" h="3894" extrusionOk="0">
                  <a:moveTo>
                    <a:pt x="1028" y="1"/>
                  </a:moveTo>
                  <a:lnTo>
                    <a:pt x="1028" y="1"/>
                  </a:lnTo>
                  <a:cubicBezTo>
                    <a:pt x="415" y="366"/>
                    <a:pt x="1" y="1029"/>
                    <a:pt x="1" y="1797"/>
                  </a:cubicBezTo>
                  <a:cubicBezTo>
                    <a:pt x="1" y="2954"/>
                    <a:pt x="940" y="3894"/>
                    <a:pt x="2098" y="3894"/>
                  </a:cubicBezTo>
                  <a:cubicBezTo>
                    <a:pt x="2796" y="3894"/>
                    <a:pt x="3410" y="3548"/>
                    <a:pt x="3791" y="3025"/>
                  </a:cubicBezTo>
                  <a:lnTo>
                    <a:pt x="3791" y="3025"/>
                  </a:lnTo>
                  <a:cubicBezTo>
                    <a:pt x="3710" y="3033"/>
                    <a:pt x="3628" y="3037"/>
                    <a:pt x="3547" y="3037"/>
                  </a:cubicBezTo>
                  <a:cubicBezTo>
                    <a:pt x="2942" y="3037"/>
                    <a:pt x="2341" y="2823"/>
                    <a:pt x="1800" y="2303"/>
                  </a:cubicBezTo>
                  <a:cubicBezTo>
                    <a:pt x="1119" y="1645"/>
                    <a:pt x="887" y="797"/>
                    <a:pt x="102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1736775" y="3096250"/>
              <a:ext cx="87425" cy="50575"/>
            </a:xfrm>
            <a:custGeom>
              <a:avLst/>
              <a:gdLst/>
              <a:ahLst/>
              <a:cxnLst/>
              <a:rect l="l" t="t" r="r" b="b"/>
              <a:pathLst>
                <a:path w="3497" h="2023" extrusionOk="0">
                  <a:moveTo>
                    <a:pt x="774" y="0"/>
                  </a:moveTo>
                  <a:cubicBezTo>
                    <a:pt x="197" y="0"/>
                    <a:pt x="0" y="935"/>
                    <a:pt x="643" y="1120"/>
                  </a:cubicBezTo>
                  <a:cubicBezTo>
                    <a:pt x="1277" y="1304"/>
                    <a:pt x="1855" y="1572"/>
                    <a:pt x="2411" y="1930"/>
                  </a:cubicBezTo>
                  <a:cubicBezTo>
                    <a:pt x="2511" y="1994"/>
                    <a:pt x="2611" y="2023"/>
                    <a:pt x="2704" y="2023"/>
                  </a:cubicBezTo>
                  <a:cubicBezTo>
                    <a:pt x="3182" y="2023"/>
                    <a:pt x="3497" y="1280"/>
                    <a:pt x="2984" y="949"/>
                  </a:cubicBezTo>
                  <a:cubicBezTo>
                    <a:pt x="2353" y="541"/>
                    <a:pt x="1667" y="232"/>
                    <a:pt x="944" y="25"/>
                  </a:cubicBezTo>
                  <a:cubicBezTo>
                    <a:pt x="885" y="8"/>
                    <a:pt x="828" y="0"/>
                    <a:pt x="774"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1797375" y="3146250"/>
              <a:ext cx="65225" cy="147175"/>
            </a:xfrm>
            <a:custGeom>
              <a:avLst/>
              <a:gdLst/>
              <a:ahLst/>
              <a:cxnLst/>
              <a:rect l="l" t="t" r="r" b="b"/>
              <a:pathLst>
                <a:path w="2609" h="5887" extrusionOk="0">
                  <a:moveTo>
                    <a:pt x="1288" y="0"/>
                  </a:moveTo>
                  <a:cubicBezTo>
                    <a:pt x="913" y="0"/>
                    <a:pt x="518" y="412"/>
                    <a:pt x="745" y="861"/>
                  </a:cubicBezTo>
                  <a:cubicBezTo>
                    <a:pt x="1457" y="2265"/>
                    <a:pt x="1253" y="3833"/>
                    <a:pt x="312" y="5073"/>
                  </a:cubicBezTo>
                  <a:cubicBezTo>
                    <a:pt x="0" y="5483"/>
                    <a:pt x="399" y="5887"/>
                    <a:pt x="814" y="5887"/>
                  </a:cubicBezTo>
                  <a:cubicBezTo>
                    <a:pt x="988" y="5887"/>
                    <a:pt x="1164" y="5816"/>
                    <a:pt x="1293" y="5646"/>
                  </a:cubicBezTo>
                  <a:cubicBezTo>
                    <a:pt x="2482" y="4083"/>
                    <a:pt x="2608" y="2025"/>
                    <a:pt x="1726" y="288"/>
                  </a:cubicBezTo>
                  <a:cubicBezTo>
                    <a:pt x="1623" y="84"/>
                    <a:pt x="1458" y="0"/>
                    <a:pt x="1288"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1800825" y="2372900"/>
              <a:ext cx="20775" cy="23325"/>
            </a:xfrm>
            <a:custGeom>
              <a:avLst/>
              <a:gdLst/>
              <a:ahLst/>
              <a:cxnLst/>
              <a:rect l="l" t="t" r="r" b="b"/>
              <a:pathLst>
                <a:path w="831" h="933" extrusionOk="0">
                  <a:moveTo>
                    <a:pt x="241" y="0"/>
                  </a:moveTo>
                  <a:cubicBezTo>
                    <a:pt x="60" y="0"/>
                    <a:pt x="0" y="304"/>
                    <a:pt x="205" y="378"/>
                  </a:cubicBezTo>
                  <a:cubicBezTo>
                    <a:pt x="370" y="437"/>
                    <a:pt x="434" y="586"/>
                    <a:pt x="418" y="751"/>
                  </a:cubicBezTo>
                  <a:cubicBezTo>
                    <a:pt x="406" y="872"/>
                    <a:pt x="494" y="932"/>
                    <a:pt x="589" y="932"/>
                  </a:cubicBezTo>
                  <a:cubicBezTo>
                    <a:pt x="684" y="932"/>
                    <a:pt x="785" y="872"/>
                    <a:pt x="798" y="751"/>
                  </a:cubicBezTo>
                  <a:cubicBezTo>
                    <a:pt x="831" y="409"/>
                    <a:pt x="621" y="125"/>
                    <a:pt x="306" y="12"/>
                  </a:cubicBezTo>
                  <a:cubicBezTo>
                    <a:pt x="283" y="4"/>
                    <a:pt x="261"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1483050" y="2714725"/>
              <a:ext cx="21700" cy="28100"/>
            </a:xfrm>
            <a:custGeom>
              <a:avLst/>
              <a:gdLst/>
              <a:ahLst/>
              <a:cxnLst/>
              <a:rect l="l" t="t" r="r" b="b"/>
              <a:pathLst>
                <a:path w="868" h="1124" extrusionOk="0">
                  <a:moveTo>
                    <a:pt x="271" y="1"/>
                  </a:moveTo>
                  <a:cubicBezTo>
                    <a:pt x="72" y="1"/>
                    <a:pt x="1" y="318"/>
                    <a:pt x="220" y="372"/>
                  </a:cubicBezTo>
                  <a:cubicBezTo>
                    <a:pt x="482" y="436"/>
                    <a:pt x="466" y="729"/>
                    <a:pt x="437" y="943"/>
                  </a:cubicBezTo>
                  <a:cubicBezTo>
                    <a:pt x="422" y="1063"/>
                    <a:pt x="509" y="1123"/>
                    <a:pt x="603" y="1123"/>
                  </a:cubicBezTo>
                  <a:cubicBezTo>
                    <a:pt x="698" y="1123"/>
                    <a:pt x="801" y="1063"/>
                    <a:pt x="816" y="943"/>
                  </a:cubicBezTo>
                  <a:cubicBezTo>
                    <a:pt x="868" y="551"/>
                    <a:pt x="752" y="112"/>
                    <a:pt x="321" y="7"/>
                  </a:cubicBezTo>
                  <a:cubicBezTo>
                    <a:pt x="304" y="3"/>
                    <a:pt x="287"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2468075" y="2488325"/>
              <a:ext cx="67525" cy="80250"/>
            </a:xfrm>
            <a:custGeom>
              <a:avLst/>
              <a:gdLst/>
              <a:ahLst/>
              <a:cxnLst/>
              <a:rect l="l" t="t" r="r" b="b"/>
              <a:pathLst>
                <a:path w="2701" h="3210" extrusionOk="0">
                  <a:moveTo>
                    <a:pt x="506" y="1"/>
                  </a:moveTo>
                  <a:cubicBezTo>
                    <a:pt x="128" y="1"/>
                    <a:pt x="0" y="619"/>
                    <a:pt x="424" y="750"/>
                  </a:cubicBezTo>
                  <a:cubicBezTo>
                    <a:pt x="890" y="893"/>
                    <a:pt x="1367" y="1042"/>
                    <a:pt x="1635" y="1485"/>
                  </a:cubicBezTo>
                  <a:cubicBezTo>
                    <a:pt x="1884" y="1897"/>
                    <a:pt x="1925" y="2379"/>
                    <a:pt x="1877" y="2847"/>
                  </a:cubicBezTo>
                  <a:cubicBezTo>
                    <a:pt x="1852" y="3089"/>
                    <a:pt x="2028" y="3209"/>
                    <a:pt x="2216" y="3209"/>
                  </a:cubicBezTo>
                  <a:cubicBezTo>
                    <a:pt x="2406" y="3209"/>
                    <a:pt x="2609" y="3088"/>
                    <a:pt x="2634" y="2847"/>
                  </a:cubicBezTo>
                  <a:cubicBezTo>
                    <a:pt x="2700" y="2199"/>
                    <a:pt x="2581" y="1513"/>
                    <a:pt x="2204" y="971"/>
                  </a:cubicBezTo>
                  <a:cubicBezTo>
                    <a:pt x="1825" y="430"/>
                    <a:pt x="1231" y="205"/>
                    <a:pt x="624" y="19"/>
                  </a:cubicBezTo>
                  <a:cubicBezTo>
                    <a:pt x="583" y="6"/>
                    <a:pt x="543"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2119400" y="3407250"/>
              <a:ext cx="58425" cy="55750"/>
            </a:xfrm>
            <a:custGeom>
              <a:avLst/>
              <a:gdLst/>
              <a:ahLst/>
              <a:cxnLst/>
              <a:rect l="l" t="t" r="r" b="b"/>
              <a:pathLst>
                <a:path w="2337" h="2230" extrusionOk="0">
                  <a:moveTo>
                    <a:pt x="350" y="0"/>
                  </a:moveTo>
                  <a:cubicBezTo>
                    <a:pt x="332" y="0"/>
                    <a:pt x="313" y="1"/>
                    <a:pt x="295" y="1"/>
                  </a:cubicBezTo>
                  <a:cubicBezTo>
                    <a:pt x="4" y="9"/>
                    <a:pt x="1" y="456"/>
                    <a:pt x="287" y="456"/>
                  </a:cubicBezTo>
                  <a:cubicBezTo>
                    <a:pt x="290" y="456"/>
                    <a:pt x="292" y="456"/>
                    <a:pt x="295" y="456"/>
                  </a:cubicBezTo>
                  <a:cubicBezTo>
                    <a:pt x="310" y="455"/>
                    <a:pt x="325" y="455"/>
                    <a:pt x="341" y="455"/>
                  </a:cubicBezTo>
                  <a:cubicBezTo>
                    <a:pt x="1204" y="455"/>
                    <a:pt x="1857" y="1136"/>
                    <a:pt x="1758" y="2013"/>
                  </a:cubicBezTo>
                  <a:cubicBezTo>
                    <a:pt x="1742" y="2158"/>
                    <a:pt x="1847" y="2230"/>
                    <a:pt x="1961" y="2230"/>
                  </a:cubicBezTo>
                  <a:cubicBezTo>
                    <a:pt x="2074" y="2230"/>
                    <a:pt x="2196" y="2157"/>
                    <a:pt x="2213" y="2013"/>
                  </a:cubicBezTo>
                  <a:cubicBezTo>
                    <a:pt x="2337" y="896"/>
                    <a:pt x="1439" y="0"/>
                    <a:pt x="350"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2008900" y="2678000"/>
              <a:ext cx="92575" cy="26100"/>
            </a:xfrm>
            <a:custGeom>
              <a:avLst/>
              <a:gdLst/>
              <a:ahLst/>
              <a:cxnLst/>
              <a:rect l="l" t="t" r="r" b="b"/>
              <a:pathLst>
                <a:path w="3703" h="1044" extrusionOk="0">
                  <a:moveTo>
                    <a:pt x="2076" y="0"/>
                  </a:moveTo>
                  <a:cubicBezTo>
                    <a:pt x="1567" y="0"/>
                    <a:pt x="1058" y="76"/>
                    <a:pt x="546" y="159"/>
                  </a:cubicBezTo>
                  <a:cubicBezTo>
                    <a:pt x="0" y="249"/>
                    <a:pt x="193" y="1043"/>
                    <a:pt x="705" y="1043"/>
                  </a:cubicBezTo>
                  <a:cubicBezTo>
                    <a:pt x="732" y="1043"/>
                    <a:pt x="760" y="1041"/>
                    <a:pt x="789" y="1037"/>
                  </a:cubicBezTo>
                  <a:cubicBezTo>
                    <a:pt x="1210" y="968"/>
                    <a:pt x="1629" y="905"/>
                    <a:pt x="2048" y="905"/>
                  </a:cubicBezTo>
                  <a:cubicBezTo>
                    <a:pt x="2347" y="905"/>
                    <a:pt x="2647" y="937"/>
                    <a:pt x="2945" y="1023"/>
                  </a:cubicBezTo>
                  <a:cubicBezTo>
                    <a:pt x="2993" y="1036"/>
                    <a:pt x="3038" y="1042"/>
                    <a:pt x="3080" y="1042"/>
                  </a:cubicBezTo>
                  <a:cubicBezTo>
                    <a:pt x="3543" y="1042"/>
                    <a:pt x="3702" y="294"/>
                    <a:pt x="3187" y="147"/>
                  </a:cubicBezTo>
                  <a:cubicBezTo>
                    <a:pt x="2817" y="40"/>
                    <a:pt x="2447" y="0"/>
                    <a:pt x="2076"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2099550" y="2698200"/>
              <a:ext cx="67800" cy="116100"/>
            </a:xfrm>
            <a:custGeom>
              <a:avLst/>
              <a:gdLst/>
              <a:ahLst/>
              <a:cxnLst/>
              <a:rect l="l" t="t" r="r" b="b"/>
              <a:pathLst>
                <a:path w="2712" h="4644" extrusionOk="0">
                  <a:moveTo>
                    <a:pt x="689" y="0"/>
                  </a:moveTo>
                  <a:cubicBezTo>
                    <a:pt x="323" y="0"/>
                    <a:pt x="1" y="459"/>
                    <a:pt x="348" y="761"/>
                  </a:cubicBezTo>
                  <a:cubicBezTo>
                    <a:pt x="1305" y="1597"/>
                    <a:pt x="1781" y="2809"/>
                    <a:pt x="1560" y="4073"/>
                  </a:cubicBezTo>
                  <a:cubicBezTo>
                    <a:pt x="1500" y="4418"/>
                    <a:pt x="1793" y="4643"/>
                    <a:pt x="2058" y="4643"/>
                  </a:cubicBezTo>
                  <a:cubicBezTo>
                    <a:pt x="2233" y="4643"/>
                    <a:pt x="2396" y="4544"/>
                    <a:pt x="2436" y="4315"/>
                  </a:cubicBezTo>
                  <a:cubicBezTo>
                    <a:pt x="2712" y="2741"/>
                    <a:pt x="2202" y="1175"/>
                    <a:pt x="989" y="118"/>
                  </a:cubicBezTo>
                  <a:cubicBezTo>
                    <a:pt x="894" y="35"/>
                    <a:pt x="790" y="0"/>
                    <a:pt x="689"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2053925" y="2367700"/>
              <a:ext cx="33450" cy="13200"/>
            </a:xfrm>
            <a:custGeom>
              <a:avLst/>
              <a:gdLst/>
              <a:ahLst/>
              <a:cxnLst/>
              <a:rect l="l" t="t" r="r" b="b"/>
              <a:pathLst>
                <a:path w="1338" h="528" extrusionOk="0">
                  <a:moveTo>
                    <a:pt x="587" y="1"/>
                  </a:moveTo>
                  <a:cubicBezTo>
                    <a:pt x="459" y="1"/>
                    <a:pt x="329" y="24"/>
                    <a:pt x="202" y="73"/>
                  </a:cubicBezTo>
                  <a:cubicBezTo>
                    <a:pt x="0" y="150"/>
                    <a:pt x="58" y="451"/>
                    <a:pt x="235" y="451"/>
                  </a:cubicBezTo>
                  <a:cubicBezTo>
                    <a:pt x="256" y="451"/>
                    <a:pt x="279" y="447"/>
                    <a:pt x="303" y="438"/>
                  </a:cubicBezTo>
                  <a:cubicBezTo>
                    <a:pt x="401" y="400"/>
                    <a:pt x="495" y="381"/>
                    <a:pt x="588" y="381"/>
                  </a:cubicBezTo>
                  <a:cubicBezTo>
                    <a:pt x="720" y="381"/>
                    <a:pt x="847" y="419"/>
                    <a:pt x="973" y="498"/>
                  </a:cubicBezTo>
                  <a:cubicBezTo>
                    <a:pt x="1006" y="518"/>
                    <a:pt x="1039" y="527"/>
                    <a:pt x="1069" y="527"/>
                  </a:cubicBezTo>
                  <a:cubicBezTo>
                    <a:pt x="1231" y="527"/>
                    <a:pt x="1338" y="279"/>
                    <a:pt x="1165" y="171"/>
                  </a:cubicBezTo>
                  <a:cubicBezTo>
                    <a:pt x="985" y="59"/>
                    <a:pt x="787" y="1"/>
                    <a:pt x="587"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2086050" y="2379800"/>
              <a:ext cx="16425" cy="22175"/>
            </a:xfrm>
            <a:custGeom>
              <a:avLst/>
              <a:gdLst/>
              <a:ahLst/>
              <a:cxnLst/>
              <a:rect l="l" t="t" r="r" b="b"/>
              <a:pathLst>
                <a:path w="657" h="887" extrusionOk="0">
                  <a:moveTo>
                    <a:pt x="263" y="1"/>
                  </a:moveTo>
                  <a:cubicBezTo>
                    <a:pt x="127" y="1"/>
                    <a:pt x="1" y="191"/>
                    <a:pt x="119" y="332"/>
                  </a:cubicBezTo>
                  <a:cubicBezTo>
                    <a:pt x="212" y="444"/>
                    <a:pt x="258" y="561"/>
                    <a:pt x="268" y="704"/>
                  </a:cubicBezTo>
                  <a:cubicBezTo>
                    <a:pt x="277" y="825"/>
                    <a:pt x="376" y="886"/>
                    <a:pt x="471" y="886"/>
                  </a:cubicBezTo>
                  <a:cubicBezTo>
                    <a:pt x="566" y="886"/>
                    <a:pt x="656" y="826"/>
                    <a:pt x="647" y="704"/>
                  </a:cubicBezTo>
                  <a:cubicBezTo>
                    <a:pt x="628" y="455"/>
                    <a:pt x="547" y="256"/>
                    <a:pt x="387" y="64"/>
                  </a:cubicBezTo>
                  <a:cubicBezTo>
                    <a:pt x="350" y="19"/>
                    <a:pt x="306"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4"/>
            <p:cNvSpPr/>
            <p:nvPr/>
          </p:nvSpPr>
          <p:spPr>
            <a:xfrm>
              <a:off x="1663100" y="2568750"/>
              <a:ext cx="29200" cy="41600"/>
            </a:xfrm>
            <a:custGeom>
              <a:avLst/>
              <a:gdLst/>
              <a:ahLst/>
              <a:cxnLst/>
              <a:rect l="l" t="t" r="r" b="b"/>
              <a:pathLst>
                <a:path w="1168" h="1664" extrusionOk="0">
                  <a:moveTo>
                    <a:pt x="301" y="1"/>
                  </a:moveTo>
                  <a:cubicBezTo>
                    <a:pt x="85" y="1"/>
                    <a:pt x="0" y="337"/>
                    <a:pt x="231" y="368"/>
                  </a:cubicBezTo>
                  <a:cubicBezTo>
                    <a:pt x="766" y="445"/>
                    <a:pt x="783" y="1059"/>
                    <a:pt x="787" y="1480"/>
                  </a:cubicBezTo>
                  <a:cubicBezTo>
                    <a:pt x="788" y="1602"/>
                    <a:pt x="883" y="1664"/>
                    <a:pt x="978" y="1664"/>
                  </a:cubicBezTo>
                  <a:cubicBezTo>
                    <a:pt x="1073" y="1664"/>
                    <a:pt x="1167" y="1602"/>
                    <a:pt x="1167" y="1480"/>
                  </a:cubicBezTo>
                  <a:cubicBezTo>
                    <a:pt x="1162" y="894"/>
                    <a:pt x="1046" y="105"/>
                    <a:pt x="333" y="3"/>
                  </a:cubicBezTo>
                  <a:cubicBezTo>
                    <a:pt x="322" y="1"/>
                    <a:pt x="312"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4"/>
            <p:cNvSpPr/>
            <p:nvPr/>
          </p:nvSpPr>
          <p:spPr>
            <a:xfrm>
              <a:off x="2312950" y="3191050"/>
              <a:ext cx="34950" cy="25275"/>
            </a:xfrm>
            <a:custGeom>
              <a:avLst/>
              <a:gdLst/>
              <a:ahLst/>
              <a:cxnLst/>
              <a:rect l="l" t="t" r="r" b="b"/>
              <a:pathLst>
                <a:path w="1398" h="1011" extrusionOk="0">
                  <a:moveTo>
                    <a:pt x="263" y="1"/>
                  </a:moveTo>
                  <a:cubicBezTo>
                    <a:pt x="257" y="1"/>
                    <a:pt x="251" y="1"/>
                    <a:pt x="245" y="1"/>
                  </a:cubicBezTo>
                  <a:cubicBezTo>
                    <a:pt x="1" y="2"/>
                    <a:pt x="1" y="378"/>
                    <a:pt x="243" y="378"/>
                  </a:cubicBezTo>
                  <a:cubicBezTo>
                    <a:pt x="244" y="378"/>
                    <a:pt x="245" y="378"/>
                    <a:pt x="245" y="378"/>
                  </a:cubicBezTo>
                  <a:cubicBezTo>
                    <a:pt x="249" y="378"/>
                    <a:pt x="252" y="378"/>
                    <a:pt x="256" y="378"/>
                  </a:cubicBezTo>
                  <a:cubicBezTo>
                    <a:pt x="581" y="378"/>
                    <a:pt x="873" y="570"/>
                    <a:pt x="982" y="881"/>
                  </a:cubicBezTo>
                  <a:cubicBezTo>
                    <a:pt x="1014" y="971"/>
                    <a:pt x="1091" y="1010"/>
                    <a:pt x="1167" y="1010"/>
                  </a:cubicBezTo>
                  <a:cubicBezTo>
                    <a:pt x="1283" y="1010"/>
                    <a:pt x="1398" y="920"/>
                    <a:pt x="1349" y="781"/>
                  </a:cubicBezTo>
                  <a:cubicBezTo>
                    <a:pt x="1182" y="313"/>
                    <a:pt x="761" y="1"/>
                    <a:pt x="263"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4"/>
            <p:cNvSpPr/>
            <p:nvPr/>
          </p:nvSpPr>
          <p:spPr>
            <a:xfrm>
              <a:off x="2543825" y="2945725"/>
              <a:ext cx="60050" cy="24450"/>
            </a:xfrm>
            <a:custGeom>
              <a:avLst/>
              <a:gdLst/>
              <a:ahLst/>
              <a:cxnLst/>
              <a:rect l="l" t="t" r="r" b="b"/>
              <a:pathLst>
                <a:path w="2402" h="978" extrusionOk="0">
                  <a:moveTo>
                    <a:pt x="1440" y="0"/>
                  </a:moveTo>
                  <a:cubicBezTo>
                    <a:pt x="1017" y="0"/>
                    <a:pt x="600" y="134"/>
                    <a:pt x="254" y="396"/>
                  </a:cubicBezTo>
                  <a:cubicBezTo>
                    <a:pt x="1" y="587"/>
                    <a:pt x="161" y="978"/>
                    <a:pt x="399" y="978"/>
                  </a:cubicBezTo>
                  <a:cubicBezTo>
                    <a:pt x="450" y="978"/>
                    <a:pt x="505" y="960"/>
                    <a:pt x="560" y="918"/>
                  </a:cubicBezTo>
                  <a:cubicBezTo>
                    <a:pt x="830" y="714"/>
                    <a:pt x="1127" y="608"/>
                    <a:pt x="1439" y="608"/>
                  </a:cubicBezTo>
                  <a:cubicBezTo>
                    <a:pt x="1591" y="608"/>
                    <a:pt x="1747" y="633"/>
                    <a:pt x="1904" y="685"/>
                  </a:cubicBezTo>
                  <a:cubicBezTo>
                    <a:pt x="1939" y="696"/>
                    <a:pt x="1971" y="701"/>
                    <a:pt x="2002" y="701"/>
                  </a:cubicBezTo>
                  <a:cubicBezTo>
                    <a:pt x="2300" y="701"/>
                    <a:pt x="2401" y="209"/>
                    <a:pt x="2065" y="100"/>
                  </a:cubicBezTo>
                  <a:cubicBezTo>
                    <a:pt x="1861" y="33"/>
                    <a:pt x="1650" y="0"/>
                    <a:pt x="1440"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4"/>
            <p:cNvSpPr/>
            <p:nvPr/>
          </p:nvSpPr>
          <p:spPr>
            <a:xfrm>
              <a:off x="2604925" y="2955925"/>
              <a:ext cx="49550" cy="63925"/>
            </a:xfrm>
            <a:custGeom>
              <a:avLst/>
              <a:gdLst/>
              <a:ahLst/>
              <a:cxnLst/>
              <a:rect l="l" t="t" r="r" b="b"/>
              <a:pathLst>
                <a:path w="1982" h="2557" extrusionOk="0">
                  <a:moveTo>
                    <a:pt x="378" y="1"/>
                  </a:moveTo>
                  <a:cubicBezTo>
                    <a:pt x="1" y="1"/>
                    <a:pt x="5" y="593"/>
                    <a:pt x="391" y="609"/>
                  </a:cubicBezTo>
                  <a:cubicBezTo>
                    <a:pt x="639" y="620"/>
                    <a:pt x="951" y="1170"/>
                    <a:pt x="1069" y="1359"/>
                  </a:cubicBezTo>
                  <a:cubicBezTo>
                    <a:pt x="1246" y="1640"/>
                    <a:pt x="1365" y="1929"/>
                    <a:pt x="1372" y="2263"/>
                  </a:cubicBezTo>
                  <a:cubicBezTo>
                    <a:pt x="1375" y="2459"/>
                    <a:pt x="1529" y="2556"/>
                    <a:pt x="1681" y="2556"/>
                  </a:cubicBezTo>
                  <a:cubicBezTo>
                    <a:pt x="1832" y="2556"/>
                    <a:pt x="1982" y="2459"/>
                    <a:pt x="1978" y="2263"/>
                  </a:cubicBezTo>
                  <a:cubicBezTo>
                    <a:pt x="1968" y="1732"/>
                    <a:pt x="1755" y="1265"/>
                    <a:pt x="1447" y="839"/>
                  </a:cubicBezTo>
                  <a:cubicBezTo>
                    <a:pt x="1176" y="466"/>
                    <a:pt x="892" y="21"/>
                    <a:pt x="391" y="1"/>
                  </a:cubicBezTo>
                  <a:cubicBezTo>
                    <a:pt x="387" y="1"/>
                    <a:pt x="382"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4"/>
            <p:cNvSpPr/>
            <p:nvPr/>
          </p:nvSpPr>
          <p:spPr>
            <a:xfrm>
              <a:off x="1741213" y="3096250"/>
              <a:ext cx="87425" cy="50575"/>
            </a:xfrm>
            <a:custGeom>
              <a:avLst/>
              <a:gdLst/>
              <a:ahLst/>
              <a:cxnLst/>
              <a:rect l="l" t="t" r="r" b="b"/>
              <a:pathLst>
                <a:path w="3497" h="2023" extrusionOk="0">
                  <a:moveTo>
                    <a:pt x="774" y="0"/>
                  </a:moveTo>
                  <a:cubicBezTo>
                    <a:pt x="197" y="0"/>
                    <a:pt x="0" y="935"/>
                    <a:pt x="643" y="1120"/>
                  </a:cubicBezTo>
                  <a:cubicBezTo>
                    <a:pt x="1277" y="1304"/>
                    <a:pt x="1855" y="1572"/>
                    <a:pt x="2411" y="1930"/>
                  </a:cubicBezTo>
                  <a:cubicBezTo>
                    <a:pt x="2511" y="1994"/>
                    <a:pt x="2611" y="2023"/>
                    <a:pt x="2704" y="2023"/>
                  </a:cubicBezTo>
                  <a:cubicBezTo>
                    <a:pt x="3182" y="2023"/>
                    <a:pt x="3497" y="1280"/>
                    <a:pt x="2984" y="949"/>
                  </a:cubicBezTo>
                  <a:cubicBezTo>
                    <a:pt x="2353" y="541"/>
                    <a:pt x="1667" y="232"/>
                    <a:pt x="944" y="25"/>
                  </a:cubicBezTo>
                  <a:cubicBezTo>
                    <a:pt x="885" y="8"/>
                    <a:pt x="828"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4"/>
            <p:cNvSpPr/>
            <p:nvPr/>
          </p:nvSpPr>
          <p:spPr>
            <a:xfrm>
              <a:off x="1801813" y="3146250"/>
              <a:ext cx="65225" cy="147175"/>
            </a:xfrm>
            <a:custGeom>
              <a:avLst/>
              <a:gdLst/>
              <a:ahLst/>
              <a:cxnLst/>
              <a:rect l="l" t="t" r="r" b="b"/>
              <a:pathLst>
                <a:path w="2609" h="5887" extrusionOk="0">
                  <a:moveTo>
                    <a:pt x="1288" y="0"/>
                  </a:moveTo>
                  <a:cubicBezTo>
                    <a:pt x="913" y="0"/>
                    <a:pt x="518" y="412"/>
                    <a:pt x="745" y="861"/>
                  </a:cubicBezTo>
                  <a:cubicBezTo>
                    <a:pt x="1457" y="2265"/>
                    <a:pt x="1253" y="3833"/>
                    <a:pt x="312" y="5073"/>
                  </a:cubicBezTo>
                  <a:cubicBezTo>
                    <a:pt x="0" y="5483"/>
                    <a:pt x="399" y="5887"/>
                    <a:pt x="814" y="5887"/>
                  </a:cubicBezTo>
                  <a:cubicBezTo>
                    <a:pt x="988" y="5887"/>
                    <a:pt x="1164" y="5816"/>
                    <a:pt x="1293" y="5646"/>
                  </a:cubicBezTo>
                  <a:cubicBezTo>
                    <a:pt x="2482" y="4083"/>
                    <a:pt x="2608" y="2025"/>
                    <a:pt x="1726" y="288"/>
                  </a:cubicBezTo>
                  <a:cubicBezTo>
                    <a:pt x="1623" y="84"/>
                    <a:pt x="1458" y="0"/>
                    <a:pt x="1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4"/>
            <p:cNvSpPr/>
            <p:nvPr/>
          </p:nvSpPr>
          <p:spPr>
            <a:xfrm>
              <a:off x="2123838" y="3407250"/>
              <a:ext cx="58425" cy="55750"/>
            </a:xfrm>
            <a:custGeom>
              <a:avLst/>
              <a:gdLst/>
              <a:ahLst/>
              <a:cxnLst/>
              <a:rect l="l" t="t" r="r" b="b"/>
              <a:pathLst>
                <a:path w="2337" h="2230" extrusionOk="0">
                  <a:moveTo>
                    <a:pt x="350" y="0"/>
                  </a:moveTo>
                  <a:cubicBezTo>
                    <a:pt x="332" y="0"/>
                    <a:pt x="313" y="1"/>
                    <a:pt x="295" y="1"/>
                  </a:cubicBezTo>
                  <a:cubicBezTo>
                    <a:pt x="4" y="9"/>
                    <a:pt x="1" y="456"/>
                    <a:pt x="287" y="456"/>
                  </a:cubicBezTo>
                  <a:cubicBezTo>
                    <a:pt x="290" y="456"/>
                    <a:pt x="292" y="456"/>
                    <a:pt x="295" y="456"/>
                  </a:cubicBezTo>
                  <a:cubicBezTo>
                    <a:pt x="310" y="455"/>
                    <a:pt x="325" y="455"/>
                    <a:pt x="341" y="455"/>
                  </a:cubicBezTo>
                  <a:cubicBezTo>
                    <a:pt x="1204" y="455"/>
                    <a:pt x="1857" y="1136"/>
                    <a:pt x="1758" y="2013"/>
                  </a:cubicBezTo>
                  <a:cubicBezTo>
                    <a:pt x="1742" y="2158"/>
                    <a:pt x="1847" y="2230"/>
                    <a:pt x="1961" y="2230"/>
                  </a:cubicBezTo>
                  <a:cubicBezTo>
                    <a:pt x="2074" y="2230"/>
                    <a:pt x="2196" y="2157"/>
                    <a:pt x="2213" y="2013"/>
                  </a:cubicBezTo>
                  <a:cubicBezTo>
                    <a:pt x="2337" y="896"/>
                    <a:pt x="1439" y="0"/>
                    <a:pt x="3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4"/>
            <p:cNvSpPr/>
            <p:nvPr/>
          </p:nvSpPr>
          <p:spPr>
            <a:xfrm>
              <a:off x="2013338" y="2678000"/>
              <a:ext cx="92575" cy="26100"/>
            </a:xfrm>
            <a:custGeom>
              <a:avLst/>
              <a:gdLst/>
              <a:ahLst/>
              <a:cxnLst/>
              <a:rect l="l" t="t" r="r" b="b"/>
              <a:pathLst>
                <a:path w="3703" h="1044" extrusionOk="0">
                  <a:moveTo>
                    <a:pt x="2076" y="0"/>
                  </a:moveTo>
                  <a:cubicBezTo>
                    <a:pt x="1567" y="0"/>
                    <a:pt x="1058" y="76"/>
                    <a:pt x="546" y="159"/>
                  </a:cubicBezTo>
                  <a:cubicBezTo>
                    <a:pt x="0" y="249"/>
                    <a:pt x="193" y="1043"/>
                    <a:pt x="705" y="1043"/>
                  </a:cubicBezTo>
                  <a:cubicBezTo>
                    <a:pt x="732" y="1043"/>
                    <a:pt x="760" y="1041"/>
                    <a:pt x="789" y="1037"/>
                  </a:cubicBezTo>
                  <a:cubicBezTo>
                    <a:pt x="1210" y="968"/>
                    <a:pt x="1629" y="905"/>
                    <a:pt x="2048" y="905"/>
                  </a:cubicBezTo>
                  <a:cubicBezTo>
                    <a:pt x="2347" y="905"/>
                    <a:pt x="2647" y="937"/>
                    <a:pt x="2945" y="1023"/>
                  </a:cubicBezTo>
                  <a:cubicBezTo>
                    <a:pt x="2993" y="1036"/>
                    <a:pt x="3038" y="1042"/>
                    <a:pt x="3080" y="1042"/>
                  </a:cubicBezTo>
                  <a:cubicBezTo>
                    <a:pt x="3543" y="1042"/>
                    <a:pt x="3702" y="294"/>
                    <a:pt x="3187" y="147"/>
                  </a:cubicBezTo>
                  <a:cubicBezTo>
                    <a:pt x="2817" y="40"/>
                    <a:pt x="2447" y="0"/>
                    <a:pt x="2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4"/>
            <p:cNvSpPr/>
            <p:nvPr/>
          </p:nvSpPr>
          <p:spPr>
            <a:xfrm>
              <a:off x="2103988" y="2698200"/>
              <a:ext cx="67800" cy="116100"/>
            </a:xfrm>
            <a:custGeom>
              <a:avLst/>
              <a:gdLst/>
              <a:ahLst/>
              <a:cxnLst/>
              <a:rect l="l" t="t" r="r" b="b"/>
              <a:pathLst>
                <a:path w="2712" h="4644" extrusionOk="0">
                  <a:moveTo>
                    <a:pt x="689" y="0"/>
                  </a:moveTo>
                  <a:cubicBezTo>
                    <a:pt x="323" y="0"/>
                    <a:pt x="1" y="459"/>
                    <a:pt x="348" y="761"/>
                  </a:cubicBezTo>
                  <a:cubicBezTo>
                    <a:pt x="1305" y="1597"/>
                    <a:pt x="1781" y="2809"/>
                    <a:pt x="1560" y="4073"/>
                  </a:cubicBezTo>
                  <a:cubicBezTo>
                    <a:pt x="1500" y="4418"/>
                    <a:pt x="1793" y="4643"/>
                    <a:pt x="2058" y="4643"/>
                  </a:cubicBezTo>
                  <a:cubicBezTo>
                    <a:pt x="2233" y="4643"/>
                    <a:pt x="2396" y="4544"/>
                    <a:pt x="2436" y="4315"/>
                  </a:cubicBezTo>
                  <a:cubicBezTo>
                    <a:pt x="2712" y="2741"/>
                    <a:pt x="2202" y="1175"/>
                    <a:pt x="989" y="118"/>
                  </a:cubicBezTo>
                  <a:cubicBezTo>
                    <a:pt x="894" y="35"/>
                    <a:pt x="790" y="0"/>
                    <a:pt x="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4"/>
            <p:cNvSpPr/>
            <p:nvPr/>
          </p:nvSpPr>
          <p:spPr>
            <a:xfrm>
              <a:off x="2317388" y="3191050"/>
              <a:ext cx="34950" cy="25275"/>
            </a:xfrm>
            <a:custGeom>
              <a:avLst/>
              <a:gdLst/>
              <a:ahLst/>
              <a:cxnLst/>
              <a:rect l="l" t="t" r="r" b="b"/>
              <a:pathLst>
                <a:path w="1398" h="1011" extrusionOk="0">
                  <a:moveTo>
                    <a:pt x="263" y="1"/>
                  </a:moveTo>
                  <a:cubicBezTo>
                    <a:pt x="257" y="1"/>
                    <a:pt x="251" y="1"/>
                    <a:pt x="245" y="1"/>
                  </a:cubicBezTo>
                  <a:cubicBezTo>
                    <a:pt x="1" y="2"/>
                    <a:pt x="1" y="378"/>
                    <a:pt x="243" y="378"/>
                  </a:cubicBezTo>
                  <a:cubicBezTo>
                    <a:pt x="244" y="378"/>
                    <a:pt x="245" y="378"/>
                    <a:pt x="245" y="378"/>
                  </a:cubicBezTo>
                  <a:cubicBezTo>
                    <a:pt x="249" y="378"/>
                    <a:pt x="252" y="378"/>
                    <a:pt x="256" y="378"/>
                  </a:cubicBezTo>
                  <a:cubicBezTo>
                    <a:pt x="581" y="378"/>
                    <a:pt x="873" y="570"/>
                    <a:pt x="982" y="881"/>
                  </a:cubicBezTo>
                  <a:cubicBezTo>
                    <a:pt x="1014" y="971"/>
                    <a:pt x="1091" y="1010"/>
                    <a:pt x="1167" y="1010"/>
                  </a:cubicBezTo>
                  <a:cubicBezTo>
                    <a:pt x="1283" y="1010"/>
                    <a:pt x="1398" y="920"/>
                    <a:pt x="1349" y="781"/>
                  </a:cubicBezTo>
                  <a:cubicBezTo>
                    <a:pt x="1182" y="313"/>
                    <a:pt x="761"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4"/>
            <p:cNvSpPr/>
            <p:nvPr/>
          </p:nvSpPr>
          <p:spPr>
            <a:xfrm>
              <a:off x="2548263" y="2945725"/>
              <a:ext cx="60050" cy="24450"/>
            </a:xfrm>
            <a:custGeom>
              <a:avLst/>
              <a:gdLst/>
              <a:ahLst/>
              <a:cxnLst/>
              <a:rect l="l" t="t" r="r" b="b"/>
              <a:pathLst>
                <a:path w="2402" h="978" extrusionOk="0">
                  <a:moveTo>
                    <a:pt x="1440" y="0"/>
                  </a:moveTo>
                  <a:cubicBezTo>
                    <a:pt x="1017" y="0"/>
                    <a:pt x="600" y="134"/>
                    <a:pt x="254" y="396"/>
                  </a:cubicBezTo>
                  <a:cubicBezTo>
                    <a:pt x="1" y="587"/>
                    <a:pt x="161" y="978"/>
                    <a:pt x="399" y="978"/>
                  </a:cubicBezTo>
                  <a:cubicBezTo>
                    <a:pt x="450" y="978"/>
                    <a:pt x="505" y="960"/>
                    <a:pt x="560" y="918"/>
                  </a:cubicBezTo>
                  <a:cubicBezTo>
                    <a:pt x="830" y="714"/>
                    <a:pt x="1127" y="608"/>
                    <a:pt x="1439" y="608"/>
                  </a:cubicBezTo>
                  <a:cubicBezTo>
                    <a:pt x="1591" y="608"/>
                    <a:pt x="1747" y="633"/>
                    <a:pt x="1904" y="685"/>
                  </a:cubicBezTo>
                  <a:cubicBezTo>
                    <a:pt x="1939" y="696"/>
                    <a:pt x="1971" y="701"/>
                    <a:pt x="2002" y="701"/>
                  </a:cubicBezTo>
                  <a:cubicBezTo>
                    <a:pt x="2300" y="701"/>
                    <a:pt x="2401" y="209"/>
                    <a:pt x="2065" y="100"/>
                  </a:cubicBezTo>
                  <a:cubicBezTo>
                    <a:pt x="1861" y="33"/>
                    <a:pt x="1650"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3" name="Google Shape;703;p14"/>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704" name="Google Shape;704;p14"/>
          <p:cNvGrpSpPr/>
          <p:nvPr/>
        </p:nvGrpSpPr>
        <p:grpSpPr>
          <a:xfrm>
            <a:off x="720000" y="1198050"/>
            <a:ext cx="6108900" cy="2747400"/>
            <a:chOff x="720000" y="1198050"/>
            <a:chExt cx="6108900" cy="2747400"/>
          </a:xfrm>
        </p:grpSpPr>
        <p:grpSp>
          <p:nvGrpSpPr>
            <p:cNvPr id="705" name="Google Shape;705;p14"/>
            <p:cNvGrpSpPr/>
            <p:nvPr/>
          </p:nvGrpSpPr>
          <p:grpSpPr>
            <a:xfrm>
              <a:off x="720000" y="1198050"/>
              <a:ext cx="6108900" cy="2747400"/>
              <a:chOff x="1123325" y="1089000"/>
              <a:chExt cx="6108900" cy="2747400"/>
            </a:xfrm>
          </p:grpSpPr>
          <p:sp>
            <p:nvSpPr>
              <p:cNvPr id="706" name="Google Shape;706;p14"/>
              <p:cNvSpPr/>
              <p:nvPr/>
            </p:nvSpPr>
            <p:spPr>
              <a:xfrm>
                <a:off x="1123325" y="1089000"/>
                <a:ext cx="6108900" cy="2747400"/>
              </a:xfrm>
              <a:prstGeom prst="rect">
                <a:avLst/>
              </a:prstGeom>
              <a:solidFill>
                <a:srgbClr val="7C7C7C">
                  <a:alpha val="26339"/>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4"/>
              <p:cNvSpPr/>
              <p:nvPr/>
            </p:nvSpPr>
            <p:spPr>
              <a:xfrm>
                <a:off x="1123325" y="1089000"/>
                <a:ext cx="6108900" cy="218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4"/>
              <p:cNvSpPr/>
              <p:nvPr/>
            </p:nvSpPr>
            <p:spPr>
              <a:xfrm>
                <a:off x="123775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4"/>
              <p:cNvSpPr/>
              <p:nvPr/>
            </p:nvSpPr>
            <p:spPr>
              <a:xfrm>
                <a:off x="142120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4"/>
              <p:cNvSpPr/>
              <p:nvPr/>
            </p:nvSpPr>
            <p:spPr>
              <a:xfrm>
                <a:off x="160465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11" name="Google Shape;711;p14"/>
            <p:cNvCxnSpPr/>
            <p:nvPr/>
          </p:nvCxnSpPr>
          <p:spPr>
            <a:xfrm>
              <a:off x="720000" y="3277925"/>
              <a:ext cx="6108900" cy="0"/>
            </a:xfrm>
            <a:prstGeom prst="straightConnector1">
              <a:avLst/>
            </a:prstGeom>
            <a:noFill/>
            <a:ln w="9525" cap="flat" cmpd="sng">
              <a:solidFill>
                <a:schemeClr val="dk2"/>
              </a:solidFill>
              <a:prstDash val="solid"/>
              <a:round/>
              <a:headEnd type="none" w="med" len="med"/>
              <a:tailEnd type="none" w="med" len="med"/>
            </a:ln>
          </p:spPr>
        </p:cxnSp>
      </p:grpSp>
      <p:sp>
        <p:nvSpPr>
          <p:cNvPr id="712" name="Google Shape;712;p14"/>
          <p:cNvSpPr txBox="1">
            <a:spLocks noGrp="1"/>
          </p:cNvSpPr>
          <p:nvPr>
            <p:ph type="title"/>
          </p:nvPr>
        </p:nvSpPr>
        <p:spPr>
          <a:xfrm>
            <a:off x="1102425" y="3358550"/>
            <a:ext cx="53646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solidFill>
                  <a:schemeClr val="l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13" name="Google Shape;713;p14"/>
          <p:cNvSpPr txBox="1">
            <a:spLocks noGrp="1"/>
          </p:cNvSpPr>
          <p:nvPr>
            <p:ph type="subTitle" idx="1"/>
          </p:nvPr>
        </p:nvSpPr>
        <p:spPr>
          <a:xfrm>
            <a:off x="1102500" y="1625300"/>
            <a:ext cx="5364600" cy="161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5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SECTION_HEADER_1">
    <p:bg>
      <p:bgPr>
        <a:solidFill>
          <a:schemeClr val="accent4"/>
        </a:solidFill>
        <a:effectLst/>
      </p:bgPr>
    </p:bg>
    <p:spTree>
      <p:nvGrpSpPr>
        <p:cNvPr id="1" name="Shape 714"/>
        <p:cNvGrpSpPr/>
        <p:nvPr/>
      </p:nvGrpSpPr>
      <p:grpSpPr>
        <a:xfrm>
          <a:off x="0" y="0"/>
          <a:ext cx="0" cy="0"/>
          <a:chOff x="0" y="0"/>
          <a:chExt cx="0" cy="0"/>
        </a:xfrm>
      </p:grpSpPr>
      <p:pic>
        <p:nvPicPr>
          <p:cNvPr id="715" name="Google Shape;715;p15"/>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716" name="Google Shape;716;p15"/>
          <p:cNvGrpSpPr/>
          <p:nvPr/>
        </p:nvGrpSpPr>
        <p:grpSpPr>
          <a:xfrm>
            <a:off x="372025" y="321975"/>
            <a:ext cx="8400000" cy="4499700"/>
            <a:chOff x="372025" y="321975"/>
            <a:chExt cx="8400000" cy="4499700"/>
          </a:xfrm>
        </p:grpSpPr>
        <p:sp>
          <p:nvSpPr>
            <p:cNvPr id="717" name="Google Shape;717;p15"/>
            <p:cNvSpPr/>
            <p:nvPr/>
          </p:nvSpPr>
          <p:spPr>
            <a:xfrm>
              <a:off x="372025" y="321975"/>
              <a:ext cx="8400000" cy="4499700"/>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5"/>
            <p:cNvSpPr/>
            <p:nvPr/>
          </p:nvSpPr>
          <p:spPr>
            <a:xfrm>
              <a:off x="372025" y="321975"/>
              <a:ext cx="8400000" cy="218100"/>
            </a:xfrm>
            <a:prstGeom prst="rect">
              <a:avLst/>
            </a:prstGeom>
            <a:solidFill>
              <a:schemeClr val="accent5"/>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5"/>
            <p:cNvSpPr/>
            <p:nvPr/>
          </p:nvSpPr>
          <p:spPr>
            <a:xfrm>
              <a:off x="486450" y="380900"/>
              <a:ext cx="100200" cy="100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669900" y="380900"/>
              <a:ext cx="100200" cy="100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5"/>
            <p:cNvSpPr/>
            <p:nvPr/>
          </p:nvSpPr>
          <p:spPr>
            <a:xfrm>
              <a:off x="853350" y="380900"/>
              <a:ext cx="100200" cy="100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 name="Google Shape;722;p15"/>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15"/>
          <p:cNvGrpSpPr/>
          <p:nvPr/>
        </p:nvGrpSpPr>
        <p:grpSpPr>
          <a:xfrm>
            <a:off x="371330" y="4054252"/>
            <a:ext cx="8400431" cy="767401"/>
            <a:chOff x="4122825" y="2769975"/>
            <a:chExt cx="4390775" cy="1934950"/>
          </a:xfrm>
        </p:grpSpPr>
        <p:sp>
          <p:nvSpPr>
            <p:cNvPr id="724" name="Google Shape;724;p15"/>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5"/>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5"/>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5"/>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5"/>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5"/>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5"/>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5"/>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5"/>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5"/>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5"/>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5"/>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5"/>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5"/>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5"/>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5"/>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5"/>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5"/>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5"/>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5"/>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5"/>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5"/>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5"/>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15"/>
          <p:cNvGrpSpPr/>
          <p:nvPr/>
        </p:nvGrpSpPr>
        <p:grpSpPr>
          <a:xfrm rot="10800000" flipH="1">
            <a:off x="371330" y="539955"/>
            <a:ext cx="8400431" cy="767401"/>
            <a:chOff x="4122825" y="2769975"/>
            <a:chExt cx="4390775" cy="1934950"/>
          </a:xfrm>
        </p:grpSpPr>
        <p:sp>
          <p:nvSpPr>
            <p:cNvPr id="748" name="Google Shape;748;p15"/>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5"/>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5"/>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5"/>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5"/>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5"/>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5"/>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5"/>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5"/>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5"/>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5"/>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5"/>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5"/>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5"/>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5"/>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5"/>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5"/>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5"/>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5"/>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5"/>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6"/>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 name="Google Shape;771;p15"/>
          <p:cNvSpPr txBox="1">
            <a:spLocks noGrp="1"/>
          </p:cNvSpPr>
          <p:nvPr>
            <p:ph type="subTitle" idx="1"/>
          </p:nvPr>
        </p:nvSpPr>
        <p:spPr>
          <a:xfrm>
            <a:off x="2369750" y="3096300"/>
            <a:ext cx="4404600" cy="615900"/>
          </a:xfrm>
          <a:prstGeom prst="rect">
            <a:avLst/>
          </a:prstGeom>
          <a:solidFill>
            <a:schemeClr val="accent6"/>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72" name="Google Shape;772;p15"/>
          <p:cNvSpPr txBox="1">
            <a:spLocks noGrp="1"/>
          </p:cNvSpPr>
          <p:nvPr>
            <p:ph type="title"/>
          </p:nvPr>
        </p:nvSpPr>
        <p:spPr>
          <a:xfrm>
            <a:off x="720150" y="1431300"/>
            <a:ext cx="7704000" cy="166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2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ONE_COLUMN_TEXT_1">
    <p:spTree>
      <p:nvGrpSpPr>
        <p:cNvPr id="1" name="Shape 818"/>
        <p:cNvGrpSpPr/>
        <p:nvPr/>
      </p:nvGrpSpPr>
      <p:grpSpPr>
        <a:xfrm>
          <a:off x="0" y="0"/>
          <a:ext cx="0" cy="0"/>
          <a:chOff x="0" y="0"/>
          <a:chExt cx="0" cy="0"/>
        </a:xfrm>
      </p:grpSpPr>
      <p:pic>
        <p:nvPicPr>
          <p:cNvPr id="819" name="Google Shape;819;p17"/>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820" name="Google Shape;820;p17"/>
          <p:cNvGrpSpPr/>
          <p:nvPr/>
        </p:nvGrpSpPr>
        <p:grpSpPr>
          <a:xfrm>
            <a:off x="372025" y="321975"/>
            <a:ext cx="8400000" cy="4503300"/>
            <a:chOff x="372025" y="321975"/>
            <a:chExt cx="8400000" cy="4503300"/>
          </a:xfrm>
        </p:grpSpPr>
        <p:grpSp>
          <p:nvGrpSpPr>
            <p:cNvPr id="821" name="Google Shape;821;p17"/>
            <p:cNvGrpSpPr/>
            <p:nvPr/>
          </p:nvGrpSpPr>
          <p:grpSpPr>
            <a:xfrm>
              <a:off x="372025" y="321975"/>
              <a:ext cx="8400000" cy="4503300"/>
              <a:chOff x="372025" y="321975"/>
              <a:chExt cx="8400000" cy="4503300"/>
            </a:xfrm>
          </p:grpSpPr>
          <p:sp>
            <p:nvSpPr>
              <p:cNvPr id="822" name="Google Shape;822;p17"/>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17"/>
              <p:cNvGrpSpPr/>
              <p:nvPr/>
            </p:nvGrpSpPr>
            <p:grpSpPr>
              <a:xfrm>
                <a:off x="372025" y="321975"/>
                <a:ext cx="8400000" cy="4499700"/>
                <a:chOff x="372025" y="321975"/>
                <a:chExt cx="8400000" cy="4499700"/>
              </a:xfrm>
            </p:grpSpPr>
            <p:sp>
              <p:nvSpPr>
                <p:cNvPr id="824" name="Google Shape;824;p17"/>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7"/>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 name="Google Shape;830;p17"/>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831" name="Google Shape;831;p17"/>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832" name="Google Shape;832;p17"/>
          <p:cNvSpPr txBox="1">
            <a:spLocks noGrp="1"/>
          </p:cNvSpPr>
          <p:nvPr>
            <p:ph type="subTitle" idx="1"/>
          </p:nvPr>
        </p:nvSpPr>
        <p:spPr>
          <a:xfrm>
            <a:off x="1272075" y="2229875"/>
            <a:ext cx="3201000" cy="1717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833" name="Google Shape;833;p17"/>
          <p:cNvSpPr txBox="1">
            <a:spLocks noGrp="1"/>
          </p:cNvSpPr>
          <p:nvPr>
            <p:ph type="subTitle" idx="2"/>
          </p:nvPr>
        </p:nvSpPr>
        <p:spPr>
          <a:xfrm>
            <a:off x="4964325" y="2654613"/>
            <a:ext cx="2907600" cy="863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4" name="Google Shape;834;p1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35"/>
        <p:cNvGrpSpPr/>
        <p:nvPr/>
      </p:nvGrpSpPr>
      <p:grpSpPr>
        <a:xfrm>
          <a:off x="0" y="0"/>
          <a:ext cx="0" cy="0"/>
          <a:chOff x="0" y="0"/>
          <a:chExt cx="0" cy="0"/>
        </a:xfrm>
      </p:grpSpPr>
      <p:grpSp>
        <p:nvGrpSpPr>
          <p:cNvPr id="836" name="Google Shape;836;p18"/>
          <p:cNvGrpSpPr/>
          <p:nvPr/>
        </p:nvGrpSpPr>
        <p:grpSpPr>
          <a:xfrm>
            <a:off x="818830" y="3790733"/>
            <a:ext cx="757775" cy="901643"/>
            <a:chOff x="1081548" y="3586708"/>
            <a:chExt cx="975133" cy="1160266"/>
          </a:xfrm>
        </p:grpSpPr>
        <p:sp>
          <p:nvSpPr>
            <p:cNvPr id="837" name="Google Shape;837;p18"/>
            <p:cNvSpPr/>
            <p:nvPr/>
          </p:nvSpPr>
          <p:spPr>
            <a:xfrm rot="448199">
              <a:off x="1199243" y="4572582"/>
              <a:ext cx="415099" cy="148037"/>
            </a:xfrm>
            <a:custGeom>
              <a:avLst/>
              <a:gdLst/>
              <a:ahLst/>
              <a:cxnLst/>
              <a:rect l="l" t="t" r="r" b="b"/>
              <a:pathLst>
                <a:path w="18787" h="6700" extrusionOk="0">
                  <a:moveTo>
                    <a:pt x="9393" y="0"/>
                  </a:moveTo>
                  <a:cubicBezTo>
                    <a:pt x="5040" y="0"/>
                    <a:pt x="1342" y="2801"/>
                    <a:pt x="0" y="6699"/>
                  </a:cubicBezTo>
                  <a:lnTo>
                    <a:pt x="18786" y="6699"/>
                  </a:lnTo>
                  <a:cubicBezTo>
                    <a:pt x="17443" y="2803"/>
                    <a:pt x="13748" y="0"/>
                    <a:pt x="9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8"/>
            <p:cNvSpPr/>
            <p:nvPr/>
          </p:nvSpPr>
          <p:spPr>
            <a:xfrm rot="448199">
              <a:off x="1455355" y="4141939"/>
              <a:ext cx="63236" cy="528844"/>
            </a:xfrm>
            <a:custGeom>
              <a:avLst/>
              <a:gdLst/>
              <a:ahLst/>
              <a:cxnLst/>
              <a:rect l="l" t="t" r="r" b="b"/>
              <a:pathLst>
                <a:path w="2862" h="23935" extrusionOk="0">
                  <a:moveTo>
                    <a:pt x="1431" y="0"/>
                  </a:moveTo>
                  <a:cubicBezTo>
                    <a:pt x="644" y="0"/>
                    <a:pt x="0" y="644"/>
                    <a:pt x="0" y="1431"/>
                  </a:cubicBezTo>
                  <a:lnTo>
                    <a:pt x="0" y="22504"/>
                  </a:lnTo>
                  <a:cubicBezTo>
                    <a:pt x="0" y="23291"/>
                    <a:pt x="644" y="23934"/>
                    <a:pt x="1431" y="23934"/>
                  </a:cubicBezTo>
                  <a:cubicBezTo>
                    <a:pt x="2216" y="23934"/>
                    <a:pt x="2860" y="23291"/>
                    <a:pt x="2861" y="22504"/>
                  </a:cubicBezTo>
                  <a:lnTo>
                    <a:pt x="2861" y="1431"/>
                  </a:lnTo>
                  <a:cubicBezTo>
                    <a:pt x="2861" y="644"/>
                    <a:pt x="2217" y="0"/>
                    <a:pt x="1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8"/>
            <p:cNvSpPr/>
            <p:nvPr/>
          </p:nvSpPr>
          <p:spPr>
            <a:xfrm rot="448199">
              <a:off x="1381310" y="3758307"/>
              <a:ext cx="437393" cy="437371"/>
            </a:xfrm>
            <a:custGeom>
              <a:avLst/>
              <a:gdLst/>
              <a:ahLst/>
              <a:cxnLst/>
              <a:rect l="l" t="t" r="r" b="b"/>
              <a:pathLst>
                <a:path w="19796" h="19795" extrusionOk="0">
                  <a:moveTo>
                    <a:pt x="9898" y="0"/>
                  </a:moveTo>
                  <a:cubicBezTo>
                    <a:pt x="7273" y="0"/>
                    <a:pt x="4755" y="1042"/>
                    <a:pt x="2900" y="2899"/>
                  </a:cubicBezTo>
                  <a:cubicBezTo>
                    <a:pt x="1043" y="4754"/>
                    <a:pt x="0" y="7272"/>
                    <a:pt x="0" y="9897"/>
                  </a:cubicBezTo>
                  <a:cubicBezTo>
                    <a:pt x="0" y="12522"/>
                    <a:pt x="1043" y="15039"/>
                    <a:pt x="2900" y="16896"/>
                  </a:cubicBezTo>
                  <a:cubicBezTo>
                    <a:pt x="4755" y="18752"/>
                    <a:pt x="7273" y="19794"/>
                    <a:pt x="9898" y="19794"/>
                  </a:cubicBezTo>
                  <a:cubicBezTo>
                    <a:pt x="12523" y="19794"/>
                    <a:pt x="15041" y="18752"/>
                    <a:pt x="16898" y="16896"/>
                  </a:cubicBezTo>
                  <a:cubicBezTo>
                    <a:pt x="18753" y="15039"/>
                    <a:pt x="19796" y="12522"/>
                    <a:pt x="19796" y="9897"/>
                  </a:cubicBezTo>
                  <a:cubicBezTo>
                    <a:pt x="19796" y="7272"/>
                    <a:pt x="18753" y="4754"/>
                    <a:pt x="16898" y="2899"/>
                  </a:cubicBezTo>
                  <a:cubicBezTo>
                    <a:pt x="15041" y="1042"/>
                    <a:pt x="12523" y="0"/>
                    <a:pt x="9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8"/>
            <p:cNvSpPr/>
            <p:nvPr/>
          </p:nvSpPr>
          <p:spPr>
            <a:xfrm rot="448199">
              <a:off x="1101491" y="3700859"/>
              <a:ext cx="732892" cy="354647"/>
            </a:xfrm>
            <a:custGeom>
              <a:avLst/>
              <a:gdLst/>
              <a:ahLst/>
              <a:cxnLst/>
              <a:rect l="l" t="t" r="r" b="b"/>
              <a:pathLst>
                <a:path w="33170" h="16051" extrusionOk="0">
                  <a:moveTo>
                    <a:pt x="8025" y="0"/>
                  </a:moveTo>
                  <a:cubicBezTo>
                    <a:pt x="3609" y="0"/>
                    <a:pt x="0" y="3612"/>
                    <a:pt x="0" y="8025"/>
                  </a:cubicBezTo>
                  <a:cubicBezTo>
                    <a:pt x="0" y="12440"/>
                    <a:pt x="3612" y="16051"/>
                    <a:pt x="8025" y="16051"/>
                  </a:cubicBezTo>
                  <a:lnTo>
                    <a:pt x="25144" y="16051"/>
                  </a:lnTo>
                  <a:cubicBezTo>
                    <a:pt x="29558" y="16051"/>
                    <a:pt x="33168" y="12440"/>
                    <a:pt x="33170" y="8025"/>
                  </a:cubicBezTo>
                  <a:cubicBezTo>
                    <a:pt x="33170" y="3611"/>
                    <a:pt x="29558" y="0"/>
                    <a:pt x="25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8"/>
            <p:cNvSpPr/>
            <p:nvPr/>
          </p:nvSpPr>
          <p:spPr>
            <a:xfrm rot="448199">
              <a:off x="1637174" y="3633965"/>
              <a:ext cx="359839" cy="941402"/>
            </a:xfrm>
            <a:custGeom>
              <a:avLst/>
              <a:gdLst/>
              <a:ahLst/>
              <a:cxnLst/>
              <a:rect l="l" t="t" r="r" b="b"/>
              <a:pathLst>
                <a:path w="16286" h="42607" extrusionOk="0">
                  <a:moveTo>
                    <a:pt x="5123" y="1"/>
                  </a:moveTo>
                  <a:cubicBezTo>
                    <a:pt x="3640" y="1"/>
                    <a:pt x="2314" y="734"/>
                    <a:pt x="1532" y="2714"/>
                  </a:cubicBezTo>
                  <a:cubicBezTo>
                    <a:pt x="533" y="5248"/>
                    <a:pt x="937" y="7974"/>
                    <a:pt x="1963" y="10433"/>
                  </a:cubicBezTo>
                  <a:cubicBezTo>
                    <a:pt x="2595" y="11944"/>
                    <a:pt x="3540" y="13347"/>
                    <a:pt x="4099" y="14884"/>
                  </a:cubicBezTo>
                  <a:cubicBezTo>
                    <a:pt x="4634" y="16347"/>
                    <a:pt x="4694" y="18011"/>
                    <a:pt x="4617" y="19549"/>
                  </a:cubicBezTo>
                  <a:cubicBezTo>
                    <a:pt x="4421" y="23536"/>
                    <a:pt x="1698" y="26787"/>
                    <a:pt x="943" y="30634"/>
                  </a:cubicBezTo>
                  <a:cubicBezTo>
                    <a:pt x="0" y="35417"/>
                    <a:pt x="667" y="41118"/>
                    <a:pt x="6283" y="42427"/>
                  </a:cubicBezTo>
                  <a:cubicBezTo>
                    <a:pt x="6807" y="42549"/>
                    <a:pt x="7317" y="42607"/>
                    <a:pt x="7811" y="42607"/>
                  </a:cubicBezTo>
                  <a:cubicBezTo>
                    <a:pt x="11663" y="42607"/>
                    <a:pt x="14500" y="39100"/>
                    <a:pt x="14500" y="35234"/>
                  </a:cubicBezTo>
                  <a:lnTo>
                    <a:pt x="14500" y="21554"/>
                  </a:lnTo>
                  <a:cubicBezTo>
                    <a:pt x="15637" y="19403"/>
                    <a:pt x="16285" y="16955"/>
                    <a:pt x="16285" y="14353"/>
                  </a:cubicBezTo>
                  <a:cubicBezTo>
                    <a:pt x="16285" y="9987"/>
                    <a:pt x="14391" y="5760"/>
                    <a:pt x="11136" y="2847"/>
                  </a:cubicBezTo>
                  <a:cubicBezTo>
                    <a:pt x="9514" y="1398"/>
                    <a:pt x="7169" y="1"/>
                    <a:pt x="5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8"/>
            <p:cNvSpPr/>
            <p:nvPr/>
          </p:nvSpPr>
          <p:spPr>
            <a:xfrm rot="448199">
              <a:off x="1091629" y="3870125"/>
              <a:ext cx="269780" cy="95870"/>
            </a:xfrm>
            <a:custGeom>
              <a:avLst/>
              <a:gdLst/>
              <a:ahLst/>
              <a:cxnLst/>
              <a:rect l="l" t="t" r="r" b="b"/>
              <a:pathLst>
                <a:path w="12210" h="4339" extrusionOk="0">
                  <a:moveTo>
                    <a:pt x="208" y="1"/>
                  </a:moveTo>
                  <a:cubicBezTo>
                    <a:pt x="93" y="1"/>
                    <a:pt x="0" y="92"/>
                    <a:pt x="0" y="208"/>
                  </a:cubicBezTo>
                  <a:cubicBezTo>
                    <a:pt x="0" y="323"/>
                    <a:pt x="93" y="414"/>
                    <a:pt x="208" y="414"/>
                  </a:cubicBezTo>
                  <a:lnTo>
                    <a:pt x="7089" y="414"/>
                  </a:lnTo>
                  <a:lnTo>
                    <a:pt x="11847" y="4292"/>
                  </a:lnTo>
                  <a:cubicBezTo>
                    <a:pt x="11885" y="4324"/>
                    <a:pt x="11931" y="4338"/>
                    <a:pt x="11978" y="4338"/>
                  </a:cubicBezTo>
                  <a:cubicBezTo>
                    <a:pt x="12038" y="4338"/>
                    <a:pt x="12097" y="4314"/>
                    <a:pt x="12138" y="4261"/>
                  </a:cubicBezTo>
                  <a:cubicBezTo>
                    <a:pt x="12210" y="4172"/>
                    <a:pt x="12197" y="4042"/>
                    <a:pt x="12108" y="3970"/>
                  </a:cubicBezTo>
                  <a:lnTo>
                    <a:pt x="7292" y="47"/>
                  </a:lnTo>
                  <a:cubicBezTo>
                    <a:pt x="7255" y="16"/>
                    <a:pt x="7210" y="1"/>
                    <a:pt x="7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8"/>
            <p:cNvSpPr/>
            <p:nvPr/>
          </p:nvSpPr>
          <p:spPr>
            <a:xfrm rot="448199">
              <a:off x="1330623" y="3968076"/>
              <a:ext cx="37473" cy="37473"/>
            </a:xfrm>
            <a:custGeom>
              <a:avLst/>
              <a:gdLst/>
              <a:ahLst/>
              <a:cxnLst/>
              <a:rect l="l" t="t" r="r" b="b"/>
              <a:pathLst>
                <a:path w="1696" h="1696" extrusionOk="0">
                  <a:moveTo>
                    <a:pt x="848" y="0"/>
                  </a:moveTo>
                  <a:cubicBezTo>
                    <a:pt x="382" y="0"/>
                    <a:pt x="0" y="381"/>
                    <a:pt x="0" y="847"/>
                  </a:cubicBezTo>
                  <a:cubicBezTo>
                    <a:pt x="0" y="1314"/>
                    <a:pt x="382" y="1695"/>
                    <a:pt x="848" y="1695"/>
                  </a:cubicBezTo>
                  <a:cubicBezTo>
                    <a:pt x="1315" y="1695"/>
                    <a:pt x="1695" y="1314"/>
                    <a:pt x="1695" y="847"/>
                  </a:cubicBezTo>
                  <a:cubicBezTo>
                    <a:pt x="1695" y="381"/>
                    <a:pt x="1315" y="0"/>
                    <a:pt x="8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8"/>
            <p:cNvSpPr/>
            <p:nvPr/>
          </p:nvSpPr>
          <p:spPr>
            <a:xfrm rot="448199">
              <a:off x="1121684" y="3771313"/>
              <a:ext cx="243730" cy="166795"/>
            </a:xfrm>
            <a:custGeom>
              <a:avLst/>
              <a:gdLst/>
              <a:ahLst/>
              <a:cxnLst/>
              <a:rect l="l" t="t" r="r" b="b"/>
              <a:pathLst>
                <a:path w="11031" h="7549" extrusionOk="0">
                  <a:moveTo>
                    <a:pt x="10820" y="1"/>
                  </a:moveTo>
                  <a:cubicBezTo>
                    <a:pt x="10713" y="1"/>
                    <a:pt x="10618" y="85"/>
                    <a:pt x="10612" y="197"/>
                  </a:cubicBezTo>
                  <a:lnTo>
                    <a:pt x="10439" y="3999"/>
                  </a:lnTo>
                  <a:lnTo>
                    <a:pt x="4083" y="7134"/>
                  </a:lnTo>
                  <a:lnTo>
                    <a:pt x="208" y="7134"/>
                  </a:lnTo>
                  <a:cubicBezTo>
                    <a:pt x="94" y="7134"/>
                    <a:pt x="1" y="7227"/>
                    <a:pt x="1" y="7341"/>
                  </a:cubicBezTo>
                  <a:cubicBezTo>
                    <a:pt x="1" y="7456"/>
                    <a:pt x="94" y="7549"/>
                    <a:pt x="208" y="7549"/>
                  </a:cubicBezTo>
                  <a:lnTo>
                    <a:pt x="4132" y="7549"/>
                  </a:lnTo>
                  <a:cubicBezTo>
                    <a:pt x="4162" y="7549"/>
                    <a:pt x="4195" y="7541"/>
                    <a:pt x="4224" y="7527"/>
                  </a:cubicBezTo>
                  <a:lnTo>
                    <a:pt x="10732" y="4317"/>
                  </a:lnTo>
                  <a:cubicBezTo>
                    <a:pt x="10798" y="4284"/>
                    <a:pt x="10843" y="4215"/>
                    <a:pt x="10847" y="4141"/>
                  </a:cubicBezTo>
                  <a:lnTo>
                    <a:pt x="11026" y="217"/>
                  </a:lnTo>
                  <a:cubicBezTo>
                    <a:pt x="11030" y="103"/>
                    <a:pt x="10943" y="7"/>
                    <a:pt x="10828" y="1"/>
                  </a:cubicBezTo>
                  <a:cubicBezTo>
                    <a:pt x="10826" y="1"/>
                    <a:pt x="10823" y="1"/>
                    <a:pt x="10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8"/>
            <p:cNvSpPr/>
            <p:nvPr/>
          </p:nvSpPr>
          <p:spPr>
            <a:xfrm rot="448199">
              <a:off x="1348743" y="3773242"/>
              <a:ext cx="29563" cy="29563"/>
            </a:xfrm>
            <a:custGeom>
              <a:avLst/>
              <a:gdLst/>
              <a:ahLst/>
              <a:cxnLst/>
              <a:rect l="l" t="t" r="r" b="b"/>
              <a:pathLst>
                <a:path w="1338" h="1338" extrusionOk="0">
                  <a:moveTo>
                    <a:pt x="668" y="0"/>
                  </a:moveTo>
                  <a:cubicBezTo>
                    <a:pt x="301" y="0"/>
                    <a:pt x="0" y="301"/>
                    <a:pt x="0" y="668"/>
                  </a:cubicBezTo>
                  <a:cubicBezTo>
                    <a:pt x="0" y="1038"/>
                    <a:pt x="301" y="1338"/>
                    <a:pt x="668" y="1338"/>
                  </a:cubicBezTo>
                  <a:cubicBezTo>
                    <a:pt x="1035" y="1338"/>
                    <a:pt x="1338" y="1036"/>
                    <a:pt x="1338" y="668"/>
                  </a:cubicBezTo>
                  <a:cubicBezTo>
                    <a:pt x="1338" y="301"/>
                    <a:pt x="1038"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8"/>
            <p:cNvSpPr/>
            <p:nvPr/>
          </p:nvSpPr>
          <p:spPr>
            <a:xfrm rot="448199">
              <a:off x="1141995" y="3755918"/>
              <a:ext cx="451158" cy="184471"/>
            </a:xfrm>
            <a:custGeom>
              <a:avLst/>
              <a:gdLst/>
              <a:ahLst/>
              <a:cxnLst/>
              <a:rect l="l" t="t" r="r" b="b"/>
              <a:pathLst>
                <a:path w="20419" h="8349" extrusionOk="0">
                  <a:moveTo>
                    <a:pt x="0" y="0"/>
                  </a:moveTo>
                  <a:lnTo>
                    <a:pt x="0" y="414"/>
                  </a:lnTo>
                  <a:lnTo>
                    <a:pt x="3923" y="414"/>
                  </a:lnTo>
                  <a:lnTo>
                    <a:pt x="11323" y="8259"/>
                  </a:lnTo>
                  <a:lnTo>
                    <a:pt x="20415" y="8349"/>
                  </a:lnTo>
                  <a:lnTo>
                    <a:pt x="20418" y="7935"/>
                  </a:lnTo>
                  <a:lnTo>
                    <a:pt x="11503" y="7847"/>
                  </a:lnTo>
                  <a:lnTo>
                    <a:pt x="41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8"/>
            <p:cNvSpPr/>
            <p:nvPr/>
          </p:nvSpPr>
          <p:spPr>
            <a:xfrm rot="448199">
              <a:off x="1556068" y="3947692"/>
              <a:ext cx="33562" cy="33518"/>
            </a:xfrm>
            <a:custGeom>
              <a:avLst/>
              <a:gdLst/>
              <a:ahLst/>
              <a:cxnLst/>
              <a:rect l="l" t="t" r="r" b="b"/>
              <a:pathLst>
                <a:path w="1519" h="1517" extrusionOk="0">
                  <a:moveTo>
                    <a:pt x="760" y="1"/>
                  </a:moveTo>
                  <a:cubicBezTo>
                    <a:pt x="341" y="1"/>
                    <a:pt x="1" y="340"/>
                    <a:pt x="1" y="759"/>
                  </a:cubicBezTo>
                  <a:cubicBezTo>
                    <a:pt x="1" y="1178"/>
                    <a:pt x="341" y="1517"/>
                    <a:pt x="760" y="1517"/>
                  </a:cubicBezTo>
                  <a:cubicBezTo>
                    <a:pt x="1178" y="1517"/>
                    <a:pt x="1518" y="1178"/>
                    <a:pt x="1518" y="759"/>
                  </a:cubicBezTo>
                  <a:cubicBezTo>
                    <a:pt x="1518" y="340"/>
                    <a:pt x="1178" y="1"/>
                    <a:pt x="7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rot="448199">
              <a:off x="1117365" y="3708388"/>
              <a:ext cx="103095" cy="116861"/>
            </a:xfrm>
            <a:custGeom>
              <a:avLst/>
              <a:gdLst/>
              <a:ahLst/>
              <a:cxnLst/>
              <a:rect l="l" t="t" r="r" b="b"/>
              <a:pathLst>
                <a:path w="4666" h="5289" extrusionOk="0">
                  <a:moveTo>
                    <a:pt x="4251" y="0"/>
                  </a:moveTo>
                  <a:lnTo>
                    <a:pt x="4251" y="4874"/>
                  </a:lnTo>
                  <a:lnTo>
                    <a:pt x="1" y="4874"/>
                  </a:lnTo>
                  <a:lnTo>
                    <a:pt x="1" y="5289"/>
                  </a:lnTo>
                  <a:lnTo>
                    <a:pt x="4666" y="5289"/>
                  </a:lnTo>
                  <a:lnTo>
                    <a:pt x="46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rot="448199">
              <a:off x="1210047" y="3695309"/>
              <a:ext cx="27597" cy="27575"/>
            </a:xfrm>
            <a:custGeom>
              <a:avLst/>
              <a:gdLst/>
              <a:ahLst/>
              <a:cxnLst/>
              <a:rect l="l" t="t" r="r" b="b"/>
              <a:pathLst>
                <a:path w="1249" h="1248" extrusionOk="0">
                  <a:moveTo>
                    <a:pt x="624" y="0"/>
                  </a:moveTo>
                  <a:cubicBezTo>
                    <a:pt x="280" y="0"/>
                    <a:pt x="1" y="279"/>
                    <a:pt x="1" y="624"/>
                  </a:cubicBezTo>
                  <a:cubicBezTo>
                    <a:pt x="1" y="969"/>
                    <a:pt x="280" y="1248"/>
                    <a:pt x="624" y="1248"/>
                  </a:cubicBezTo>
                  <a:cubicBezTo>
                    <a:pt x="969" y="1248"/>
                    <a:pt x="1248" y="969"/>
                    <a:pt x="1248" y="624"/>
                  </a:cubicBezTo>
                  <a:cubicBezTo>
                    <a:pt x="1248" y="279"/>
                    <a:pt x="969" y="0"/>
                    <a:pt x="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rot="448199">
              <a:off x="1456382" y="3745409"/>
              <a:ext cx="72229" cy="254137"/>
            </a:xfrm>
            <a:custGeom>
              <a:avLst/>
              <a:gdLst/>
              <a:ahLst/>
              <a:cxnLst/>
              <a:rect l="l" t="t" r="r" b="b"/>
              <a:pathLst>
                <a:path w="3269" h="11502" extrusionOk="0">
                  <a:moveTo>
                    <a:pt x="2854" y="0"/>
                  </a:moveTo>
                  <a:lnTo>
                    <a:pt x="2854" y="2940"/>
                  </a:lnTo>
                  <a:lnTo>
                    <a:pt x="0" y="5526"/>
                  </a:lnTo>
                  <a:lnTo>
                    <a:pt x="0" y="11501"/>
                  </a:lnTo>
                  <a:lnTo>
                    <a:pt x="415" y="11501"/>
                  </a:lnTo>
                  <a:lnTo>
                    <a:pt x="415" y="5709"/>
                  </a:lnTo>
                  <a:lnTo>
                    <a:pt x="3269" y="3124"/>
                  </a:lnTo>
                  <a:lnTo>
                    <a:pt x="32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8"/>
            <p:cNvSpPr/>
            <p:nvPr/>
          </p:nvSpPr>
          <p:spPr>
            <a:xfrm rot="448199">
              <a:off x="1430645" y="3980801"/>
              <a:ext cx="31574" cy="31530"/>
            </a:xfrm>
            <a:custGeom>
              <a:avLst/>
              <a:gdLst/>
              <a:ahLst/>
              <a:cxnLst/>
              <a:rect l="l" t="t" r="r" b="b"/>
              <a:pathLst>
                <a:path w="1429" h="1427" extrusionOk="0">
                  <a:moveTo>
                    <a:pt x="715" y="1"/>
                  </a:moveTo>
                  <a:cubicBezTo>
                    <a:pt x="321" y="1"/>
                    <a:pt x="1" y="321"/>
                    <a:pt x="1" y="715"/>
                  </a:cubicBezTo>
                  <a:cubicBezTo>
                    <a:pt x="1" y="1108"/>
                    <a:pt x="321" y="1427"/>
                    <a:pt x="715" y="1427"/>
                  </a:cubicBezTo>
                  <a:cubicBezTo>
                    <a:pt x="1108" y="1427"/>
                    <a:pt x="1428" y="1108"/>
                    <a:pt x="1428" y="715"/>
                  </a:cubicBezTo>
                  <a:cubicBezTo>
                    <a:pt x="1428" y="321"/>
                    <a:pt x="1108" y="1"/>
                    <a:pt x="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8"/>
            <p:cNvSpPr/>
            <p:nvPr/>
          </p:nvSpPr>
          <p:spPr>
            <a:xfrm rot="448199">
              <a:off x="1407896" y="3696379"/>
              <a:ext cx="163547" cy="188471"/>
            </a:xfrm>
            <a:custGeom>
              <a:avLst/>
              <a:gdLst/>
              <a:ahLst/>
              <a:cxnLst/>
              <a:rect l="l" t="t" r="r" b="b"/>
              <a:pathLst>
                <a:path w="7402" h="8530" extrusionOk="0">
                  <a:moveTo>
                    <a:pt x="305" y="1"/>
                  </a:moveTo>
                  <a:cubicBezTo>
                    <a:pt x="205" y="5"/>
                    <a:pt x="96" y="88"/>
                    <a:pt x="92" y="203"/>
                  </a:cubicBezTo>
                  <a:lnTo>
                    <a:pt x="3" y="3590"/>
                  </a:lnTo>
                  <a:cubicBezTo>
                    <a:pt x="0" y="3662"/>
                    <a:pt x="34" y="3729"/>
                    <a:pt x="93" y="3768"/>
                  </a:cubicBezTo>
                  <a:lnTo>
                    <a:pt x="7048" y="8494"/>
                  </a:lnTo>
                  <a:cubicBezTo>
                    <a:pt x="7084" y="8520"/>
                    <a:pt x="7124" y="8530"/>
                    <a:pt x="7164" y="8530"/>
                  </a:cubicBezTo>
                  <a:cubicBezTo>
                    <a:pt x="7230" y="8530"/>
                    <a:pt x="7294" y="8498"/>
                    <a:pt x="7337" y="8438"/>
                  </a:cubicBezTo>
                  <a:cubicBezTo>
                    <a:pt x="7402" y="8344"/>
                    <a:pt x="7377" y="8215"/>
                    <a:pt x="7281" y="8151"/>
                  </a:cubicBezTo>
                  <a:lnTo>
                    <a:pt x="421" y="3489"/>
                  </a:lnTo>
                  <a:lnTo>
                    <a:pt x="506" y="213"/>
                  </a:lnTo>
                  <a:cubicBezTo>
                    <a:pt x="508" y="98"/>
                    <a:pt x="419" y="4"/>
                    <a:pt x="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rot="448199">
              <a:off x="1541589" y="3876264"/>
              <a:ext cx="33518" cy="33518"/>
            </a:xfrm>
            <a:custGeom>
              <a:avLst/>
              <a:gdLst/>
              <a:ahLst/>
              <a:cxnLst/>
              <a:rect l="l" t="t" r="r" b="b"/>
              <a:pathLst>
                <a:path w="1517" h="1517" extrusionOk="0">
                  <a:moveTo>
                    <a:pt x="759" y="1"/>
                  </a:moveTo>
                  <a:cubicBezTo>
                    <a:pt x="340" y="1"/>
                    <a:pt x="1" y="340"/>
                    <a:pt x="1" y="759"/>
                  </a:cubicBezTo>
                  <a:cubicBezTo>
                    <a:pt x="1" y="1176"/>
                    <a:pt x="340" y="1517"/>
                    <a:pt x="759" y="1517"/>
                  </a:cubicBezTo>
                  <a:cubicBezTo>
                    <a:pt x="1177" y="1517"/>
                    <a:pt x="1517" y="1176"/>
                    <a:pt x="1517" y="759"/>
                  </a:cubicBezTo>
                  <a:cubicBezTo>
                    <a:pt x="1517" y="340"/>
                    <a:pt x="1177" y="1"/>
                    <a:pt x="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rot="448199">
              <a:off x="1306695" y="3694565"/>
              <a:ext cx="185841" cy="40058"/>
            </a:xfrm>
            <a:custGeom>
              <a:avLst/>
              <a:gdLst/>
              <a:ahLst/>
              <a:cxnLst/>
              <a:rect l="l" t="t" r="r" b="b"/>
              <a:pathLst>
                <a:path w="8411" h="1813" extrusionOk="0">
                  <a:moveTo>
                    <a:pt x="0" y="0"/>
                  </a:moveTo>
                  <a:lnTo>
                    <a:pt x="0" y="1813"/>
                  </a:lnTo>
                  <a:lnTo>
                    <a:pt x="8411" y="1813"/>
                  </a:lnTo>
                  <a:lnTo>
                    <a:pt x="8411" y="1397"/>
                  </a:lnTo>
                  <a:lnTo>
                    <a:pt x="415" y="1397"/>
                  </a:lnTo>
                  <a:lnTo>
                    <a:pt x="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rot="448199">
              <a:off x="1471933" y="3729510"/>
              <a:ext cx="25630" cy="25630"/>
            </a:xfrm>
            <a:custGeom>
              <a:avLst/>
              <a:gdLst/>
              <a:ahLst/>
              <a:cxnLst/>
              <a:rect l="l" t="t" r="r" b="b"/>
              <a:pathLst>
                <a:path w="1160" h="1160" extrusionOk="0">
                  <a:moveTo>
                    <a:pt x="580" y="0"/>
                  </a:moveTo>
                  <a:cubicBezTo>
                    <a:pt x="259" y="0"/>
                    <a:pt x="0" y="259"/>
                    <a:pt x="0" y="580"/>
                  </a:cubicBezTo>
                  <a:cubicBezTo>
                    <a:pt x="0" y="900"/>
                    <a:pt x="259" y="1159"/>
                    <a:pt x="580" y="1159"/>
                  </a:cubicBezTo>
                  <a:cubicBezTo>
                    <a:pt x="900" y="1159"/>
                    <a:pt x="1159" y="900"/>
                    <a:pt x="1159" y="580"/>
                  </a:cubicBezTo>
                  <a:cubicBezTo>
                    <a:pt x="1159" y="259"/>
                    <a:pt x="900" y="0"/>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rot="448199">
              <a:off x="1186301" y="4113114"/>
              <a:ext cx="141121" cy="83342"/>
            </a:xfrm>
            <a:custGeom>
              <a:avLst/>
              <a:gdLst/>
              <a:ahLst/>
              <a:cxnLst/>
              <a:rect l="l" t="t" r="r" b="b"/>
              <a:pathLst>
                <a:path w="6387" h="3772" extrusionOk="0">
                  <a:moveTo>
                    <a:pt x="6087" y="2981"/>
                  </a:moveTo>
                  <a:cubicBezTo>
                    <a:pt x="6091" y="2982"/>
                    <a:pt x="6095" y="2984"/>
                    <a:pt x="6095" y="2987"/>
                  </a:cubicBezTo>
                  <a:cubicBezTo>
                    <a:pt x="6092" y="2985"/>
                    <a:pt x="6089" y="2983"/>
                    <a:pt x="6087" y="2981"/>
                  </a:cubicBezTo>
                  <a:close/>
                  <a:moveTo>
                    <a:pt x="870" y="3159"/>
                  </a:moveTo>
                  <a:lnTo>
                    <a:pt x="870" y="3159"/>
                  </a:lnTo>
                  <a:cubicBezTo>
                    <a:pt x="870" y="3159"/>
                    <a:pt x="870" y="3159"/>
                    <a:pt x="870" y="3159"/>
                  </a:cubicBezTo>
                  <a:lnTo>
                    <a:pt x="870" y="3159"/>
                  </a:lnTo>
                  <a:close/>
                  <a:moveTo>
                    <a:pt x="3027" y="1"/>
                  </a:moveTo>
                  <a:cubicBezTo>
                    <a:pt x="2848" y="1"/>
                    <a:pt x="2691" y="144"/>
                    <a:pt x="2669" y="325"/>
                  </a:cubicBezTo>
                  <a:cubicBezTo>
                    <a:pt x="2660" y="392"/>
                    <a:pt x="2673" y="464"/>
                    <a:pt x="2700" y="524"/>
                  </a:cubicBezTo>
                  <a:cubicBezTo>
                    <a:pt x="2626" y="534"/>
                    <a:pt x="2553" y="552"/>
                    <a:pt x="2480" y="570"/>
                  </a:cubicBezTo>
                  <a:lnTo>
                    <a:pt x="2480" y="570"/>
                  </a:lnTo>
                  <a:cubicBezTo>
                    <a:pt x="2492" y="383"/>
                    <a:pt x="2356" y="219"/>
                    <a:pt x="2166" y="196"/>
                  </a:cubicBezTo>
                  <a:cubicBezTo>
                    <a:pt x="2152" y="195"/>
                    <a:pt x="2138" y="194"/>
                    <a:pt x="2124" y="194"/>
                  </a:cubicBezTo>
                  <a:cubicBezTo>
                    <a:pt x="1947" y="194"/>
                    <a:pt x="1793" y="326"/>
                    <a:pt x="1772" y="507"/>
                  </a:cubicBezTo>
                  <a:cubicBezTo>
                    <a:pt x="1757" y="618"/>
                    <a:pt x="1799" y="720"/>
                    <a:pt x="1870" y="796"/>
                  </a:cubicBezTo>
                  <a:cubicBezTo>
                    <a:pt x="1789" y="836"/>
                    <a:pt x="1706" y="926"/>
                    <a:pt x="1636" y="926"/>
                  </a:cubicBezTo>
                  <a:cubicBezTo>
                    <a:pt x="1617" y="778"/>
                    <a:pt x="1493" y="631"/>
                    <a:pt x="1322" y="611"/>
                  </a:cubicBezTo>
                  <a:cubicBezTo>
                    <a:pt x="1308" y="609"/>
                    <a:pt x="1294" y="609"/>
                    <a:pt x="1280" y="609"/>
                  </a:cubicBezTo>
                  <a:cubicBezTo>
                    <a:pt x="1103" y="609"/>
                    <a:pt x="947" y="741"/>
                    <a:pt x="925" y="921"/>
                  </a:cubicBezTo>
                  <a:cubicBezTo>
                    <a:pt x="906" y="1092"/>
                    <a:pt x="1008" y="1249"/>
                    <a:pt x="1164" y="1301"/>
                  </a:cubicBezTo>
                  <a:cubicBezTo>
                    <a:pt x="1099" y="1365"/>
                    <a:pt x="1036" y="1434"/>
                    <a:pt x="978" y="1504"/>
                  </a:cubicBezTo>
                  <a:cubicBezTo>
                    <a:pt x="922" y="1414"/>
                    <a:pt x="829" y="1349"/>
                    <a:pt x="716" y="1335"/>
                  </a:cubicBezTo>
                  <a:cubicBezTo>
                    <a:pt x="702" y="1333"/>
                    <a:pt x="689" y="1333"/>
                    <a:pt x="676" y="1333"/>
                  </a:cubicBezTo>
                  <a:cubicBezTo>
                    <a:pt x="504" y="1333"/>
                    <a:pt x="391" y="1472"/>
                    <a:pt x="370" y="1654"/>
                  </a:cubicBezTo>
                  <a:cubicBezTo>
                    <a:pt x="347" y="1847"/>
                    <a:pt x="355" y="2007"/>
                    <a:pt x="723" y="2056"/>
                  </a:cubicBezTo>
                  <a:cubicBezTo>
                    <a:pt x="501" y="2113"/>
                    <a:pt x="599" y="2209"/>
                    <a:pt x="566" y="2293"/>
                  </a:cubicBezTo>
                  <a:cubicBezTo>
                    <a:pt x="533" y="2278"/>
                    <a:pt x="471" y="2263"/>
                    <a:pt x="433" y="2258"/>
                  </a:cubicBezTo>
                  <a:cubicBezTo>
                    <a:pt x="418" y="2256"/>
                    <a:pt x="404" y="2255"/>
                    <a:pt x="390" y="2255"/>
                  </a:cubicBezTo>
                  <a:cubicBezTo>
                    <a:pt x="210" y="2255"/>
                    <a:pt x="46" y="2386"/>
                    <a:pt x="25" y="2567"/>
                  </a:cubicBezTo>
                  <a:cubicBezTo>
                    <a:pt x="1" y="2763"/>
                    <a:pt x="151" y="2934"/>
                    <a:pt x="347" y="2957"/>
                  </a:cubicBezTo>
                  <a:cubicBezTo>
                    <a:pt x="347" y="2957"/>
                    <a:pt x="348" y="2957"/>
                    <a:pt x="348" y="2957"/>
                  </a:cubicBezTo>
                  <a:cubicBezTo>
                    <a:pt x="352" y="2957"/>
                    <a:pt x="345" y="2952"/>
                    <a:pt x="364" y="2952"/>
                  </a:cubicBezTo>
                  <a:cubicBezTo>
                    <a:pt x="370" y="2952"/>
                    <a:pt x="379" y="2952"/>
                    <a:pt x="393" y="2954"/>
                  </a:cubicBezTo>
                  <a:lnTo>
                    <a:pt x="393" y="2954"/>
                  </a:lnTo>
                  <a:lnTo>
                    <a:pt x="391" y="2971"/>
                  </a:lnTo>
                  <a:cubicBezTo>
                    <a:pt x="384" y="3034"/>
                    <a:pt x="335" y="3094"/>
                    <a:pt x="341" y="3094"/>
                  </a:cubicBezTo>
                  <a:lnTo>
                    <a:pt x="870" y="3159"/>
                  </a:lnTo>
                  <a:lnTo>
                    <a:pt x="870" y="3159"/>
                  </a:lnTo>
                  <a:cubicBezTo>
                    <a:pt x="866" y="3158"/>
                    <a:pt x="873" y="3081"/>
                    <a:pt x="880" y="3030"/>
                  </a:cubicBezTo>
                  <a:cubicBezTo>
                    <a:pt x="1022" y="1874"/>
                    <a:pt x="2001" y="1037"/>
                    <a:pt x="3136" y="1037"/>
                  </a:cubicBezTo>
                  <a:cubicBezTo>
                    <a:pt x="3229" y="1037"/>
                    <a:pt x="3322" y="1043"/>
                    <a:pt x="3417" y="1055"/>
                  </a:cubicBezTo>
                  <a:cubicBezTo>
                    <a:pt x="4667" y="1206"/>
                    <a:pt x="5558" y="2322"/>
                    <a:pt x="5408" y="3572"/>
                  </a:cubicBezTo>
                  <a:cubicBezTo>
                    <a:pt x="5401" y="3623"/>
                    <a:pt x="5391" y="3706"/>
                    <a:pt x="5387" y="3707"/>
                  </a:cubicBezTo>
                  <a:lnTo>
                    <a:pt x="5387" y="3707"/>
                  </a:lnTo>
                  <a:lnTo>
                    <a:pt x="5387" y="3707"/>
                  </a:lnTo>
                  <a:lnTo>
                    <a:pt x="5387" y="3707"/>
                  </a:lnTo>
                  <a:cubicBezTo>
                    <a:pt x="5387" y="3707"/>
                    <a:pt x="5387" y="3707"/>
                    <a:pt x="5387" y="3707"/>
                  </a:cubicBezTo>
                  <a:cubicBezTo>
                    <a:pt x="5387" y="3707"/>
                    <a:pt x="5387" y="3707"/>
                    <a:pt x="5387" y="3707"/>
                  </a:cubicBezTo>
                  <a:lnTo>
                    <a:pt x="5387" y="3707"/>
                  </a:lnTo>
                  <a:lnTo>
                    <a:pt x="5916" y="3771"/>
                  </a:lnTo>
                  <a:cubicBezTo>
                    <a:pt x="5920" y="3771"/>
                    <a:pt x="5940" y="3738"/>
                    <a:pt x="5947" y="3682"/>
                  </a:cubicBezTo>
                  <a:lnTo>
                    <a:pt x="5954" y="3625"/>
                  </a:lnTo>
                  <a:lnTo>
                    <a:pt x="5954" y="3625"/>
                  </a:lnTo>
                  <a:cubicBezTo>
                    <a:pt x="5966" y="3626"/>
                    <a:pt x="5978" y="3627"/>
                    <a:pt x="5990" y="3627"/>
                  </a:cubicBezTo>
                  <a:cubicBezTo>
                    <a:pt x="6171" y="3627"/>
                    <a:pt x="6353" y="3522"/>
                    <a:pt x="6374" y="3345"/>
                  </a:cubicBezTo>
                  <a:cubicBezTo>
                    <a:pt x="6387" y="3150"/>
                    <a:pt x="6288" y="3006"/>
                    <a:pt x="6093" y="2980"/>
                  </a:cubicBezTo>
                  <a:cubicBezTo>
                    <a:pt x="6089" y="2980"/>
                    <a:pt x="6087" y="2979"/>
                    <a:pt x="6085" y="2979"/>
                  </a:cubicBezTo>
                  <a:lnTo>
                    <a:pt x="6085" y="2979"/>
                  </a:lnTo>
                  <a:cubicBezTo>
                    <a:pt x="5950" y="2868"/>
                    <a:pt x="5984" y="2779"/>
                    <a:pt x="5962" y="2685"/>
                  </a:cubicBezTo>
                  <a:lnTo>
                    <a:pt x="5962" y="2685"/>
                  </a:lnTo>
                  <a:cubicBezTo>
                    <a:pt x="5966" y="2685"/>
                    <a:pt x="5971" y="2686"/>
                    <a:pt x="5975" y="2686"/>
                  </a:cubicBezTo>
                  <a:cubicBezTo>
                    <a:pt x="6149" y="2686"/>
                    <a:pt x="6264" y="2550"/>
                    <a:pt x="6285" y="2369"/>
                  </a:cubicBezTo>
                  <a:cubicBezTo>
                    <a:pt x="6308" y="2173"/>
                    <a:pt x="6149" y="1994"/>
                    <a:pt x="5955" y="1971"/>
                  </a:cubicBezTo>
                  <a:cubicBezTo>
                    <a:pt x="5940" y="1970"/>
                    <a:pt x="5925" y="1969"/>
                    <a:pt x="5910" y="1969"/>
                  </a:cubicBezTo>
                  <a:cubicBezTo>
                    <a:pt x="5819" y="1969"/>
                    <a:pt x="5730" y="2002"/>
                    <a:pt x="5666" y="2057"/>
                  </a:cubicBezTo>
                  <a:lnTo>
                    <a:pt x="5656" y="2107"/>
                  </a:lnTo>
                  <a:cubicBezTo>
                    <a:pt x="5608" y="2013"/>
                    <a:pt x="5555" y="1884"/>
                    <a:pt x="5490" y="1884"/>
                  </a:cubicBezTo>
                  <a:cubicBezTo>
                    <a:pt x="5663" y="1662"/>
                    <a:pt x="5770" y="1685"/>
                    <a:pt x="5790" y="1525"/>
                  </a:cubicBezTo>
                  <a:cubicBezTo>
                    <a:pt x="5813" y="1329"/>
                    <a:pt x="5633" y="1120"/>
                    <a:pt x="5437" y="1097"/>
                  </a:cubicBezTo>
                  <a:cubicBezTo>
                    <a:pt x="5421" y="1096"/>
                    <a:pt x="5408" y="1095"/>
                    <a:pt x="5395" y="1095"/>
                  </a:cubicBezTo>
                  <a:cubicBezTo>
                    <a:pt x="5266" y="1095"/>
                    <a:pt x="5234" y="1182"/>
                    <a:pt x="5020" y="1299"/>
                  </a:cubicBezTo>
                  <a:lnTo>
                    <a:pt x="5020" y="1296"/>
                  </a:lnTo>
                  <a:cubicBezTo>
                    <a:pt x="5025" y="1258"/>
                    <a:pt x="4976" y="1213"/>
                    <a:pt x="4927" y="1172"/>
                  </a:cubicBezTo>
                  <a:cubicBezTo>
                    <a:pt x="4972" y="1120"/>
                    <a:pt x="5026" y="1056"/>
                    <a:pt x="5035" y="983"/>
                  </a:cubicBezTo>
                  <a:cubicBezTo>
                    <a:pt x="5058" y="788"/>
                    <a:pt x="4977" y="617"/>
                    <a:pt x="4783" y="592"/>
                  </a:cubicBezTo>
                  <a:cubicBezTo>
                    <a:pt x="4769" y="591"/>
                    <a:pt x="4755" y="590"/>
                    <a:pt x="4741" y="590"/>
                  </a:cubicBezTo>
                  <a:cubicBezTo>
                    <a:pt x="4603" y="590"/>
                    <a:pt x="4490" y="672"/>
                    <a:pt x="4478" y="798"/>
                  </a:cubicBezTo>
                  <a:lnTo>
                    <a:pt x="4478" y="799"/>
                  </a:lnTo>
                  <a:lnTo>
                    <a:pt x="4478" y="799"/>
                  </a:lnTo>
                  <a:cubicBezTo>
                    <a:pt x="4475" y="775"/>
                    <a:pt x="4304" y="681"/>
                    <a:pt x="4242" y="674"/>
                  </a:cubicBezTo>
                  <a:lnTo>
                    <a:pt x="4226" y="671"/>
                  </a:lnTo>
                  <a:lnTo>
                    <a:pt x="4226" y="671"/>
                  </a:lnTo>
                  <a:cubicBezTo>
                    <a:pt x="4227" y="671"/>
                    <a:pt x="4228" y="671"/>
                    <a:pt x="4229" y="671"/>
                  </a:cubicBezTo>
                  <a:cubicBezTo>
                    <a:pt x="4260" y="671"/>
                    <a:pt x="4281" y="580"/>
                    <a:pt x="4288" y="514"/>
                  </a:cubicBezTo>
                  <a:cubicBezTo>
                    <a:pt x="4311" y="319"/>
                    <a:pt x="4168" y="152"/>
                    <a:pt x="3970" y="126"/>
                  </a:cubicBezTo>
                  <a:cubicBezTo>
                    <a:pt x="3949" y="124"/>
                    <a:pt x="3928" y="122"/>
                    <a:pt x="3908" y="122"/>
                  </a:cubicBezTo>
                  <a:cubicBezTo>
                    <a:pt x="3740" y="122"/>
                    <a:pt x="3600" y="206"/>
                    <a:pt x="3577" y="382"/>
                  </a:cubicBezTo>
                  <a:cubicBezTo>
                    <a:pt x="3574" y="407"/>
                    <a:pt x="3574" y="409"/>
                    <a:pt x="3579" y="409"/>
                  </a:cubicBezTo>
                  <a:lnTo>
                    <a:pt x="3579" y="409"/>
                  </a:lnTo>
                  <a:cubicBezTo>
                    <a:pt x="3558" y="409"/>
                    <a:pt x="3538" y="411"/>
                    <a:pt x="3518" y="411"/>
                  </a:cubicBezTo>
                  <a:cubicBezTo>
                    <a:pt x="3508" y="411"/>
                    <a:pt x="3497" y="410"/>
                    <a:pt x="3487" y="409"/>
                  </a:cubicBezTo>
                  <a:cubicBezTo>
                    <a:pt x="3473" y="407"/>
                    <a:pt x="3459" y="407"/>
                    <a:pt x="3446" y="407"/>
                  </a:cubicBezTo>
                  <a:cubicBezTo>
                    <a:pt x="3419" y="407"/>
                    <a:pt x="3392" y="409"/>
                    <a:pt x="3367" y="409"/>
                  </a:cubicBezTo>
                  <a:cubicBezTo>
                    <a:pt x="3374" y="409"/>
                    <a:pt x="3377" y="404"/>
                    <a:pt x="3381" y="375"/>
                  </a:cubicBezTo>
                  <a:cubicBezTo>
                    <a:pt x="3404" y="180"/>
                    <a:pt x="3262" y="26"/>
                    <a:pt x="3066" y="3"/>
                  </a:cubicBezTo>
                  <a:cubicBezTo>
                    <a:pt x="3053" y="2"/>
                    <a:pt x="3040" y="1"/>
                    <a:pt x="30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rot="448199">
              <a:off x="1226441" y="4149285"/>
              <a:ext cx="25652" cy="24437"/>
            </a:xfrm>
            <a:custGeom>
              <a:avLst/>
              <a:gdLst/>
              <a:ahLst/>
              <a:cxnLst/>
              <a:rect l="l" t="t" r="r" b="b"/>
              <a:pathLst>
                <a:path w="1161" h="1106" extrusionOk="0">
                  <a:moveTo>
                    <a:pt x="577" y="0"/>
                  </a:moveTo>
                  <a:cubicBezTo>
                    <a:pt x="297" y="0"/>
                    <a:pt x="58" y="213"/>
                    <a:pt x="30" y="498"/>
                  </a:cubicBezTo>
                  <a:cubicBezTo>
                    <a:pt x="0" y="801"/>
                    <a:pt x="222" y="1072"/>
                    <a:pt x="525" y="1103"/>
                  </a:cubicBezTo>
                  <a:cubicBezTo>
                    <a:pt x="544" y="1105"/>
                    <a:pt x="562" y="1106"/>
                    <a:pt x="580" y="1106"/>
                  </a:cubicBezTo>
                  <a:cubicBezTo>
                    <a:pt x="862" y="1106"/>
                    <a:pt x="1101" y="893"/>
                    <a:pt x="1130" y="607"/>
                  </a:cubicBezTo>
                  <a:cubicBezTo>
                    <a:pt x="1160" y="304"/>
                    <a:pt x="937" y="33"/>
                    <a:pt x="634" y="3"/>
                  </a:cubicBezTo>
                  <a:cubicBezTo>
                    <a:pt x="615" y="1"/>
                    <a:pt x="596" y="0"/>
                    <a:pt x="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8"/>
            <p:cNvSpPr/>
            <p:nvPr/>
          </p:nvSpPr>
          <p:spPr>
            <a:xfrm rot="448199">
              <a:off x="1261483" y="4170774"/>
              <a:ext cx="25697" cy="24459"/>
            </a:xfrm>
            <a:custGeom>
              <a:avLst/>
              <a:gdLst/>
              <a:ahLst/>
              <a:cxnLst/>
              <a:rect l="l" t="t" r="r" b="b"/>
              <a:pathLst>
                <a:path w="1163" h="1107" extrusionOk="0">
                  <a:moveTo>
                    <a:pt x="578" y="0"/>
                  </a:moveTo>
                  <a:cubicBezTo>
                    <a:pt x="299" y="0"/>
                    <a:pt x="60" y="213"/>
                    <a:pt x="32" y="498"/>
                  </a:cubicBezTo>
                  <a:cubicBezTo>
                    <a:pt x="1" y="802"/>
                    <a:pt x="222" y="1072"/>
                    <a:pt x="527" y="1103"/>
                  </a:cubicBezTo>
                  <a:cubicBezTo>
                    <a:pt x="546" y="1105"/>
                    <a:pt x="564" y="1106"/>
                    <a:pt x="582" y="1106"/>
                  </a:cubicBezTo>
                  <a:cubicBezTo>
                    <a:pt x="862" y="1106"/>
                    <a:pt x="1103" y="893"/>
                    <a:pt x="1131" y="607"/>
                  </a:cubicBezTo>
                  <a:cubicBezTo>
                    <a:pt x="1162" y="304"/>
                    <a:pt x="941" y="33"/>
                    <a:pt x="636" y="3"/>
                  </a:cubicBezTo>
                  <a:cubicBezTo>
                    <a:pt x="617" y="1"/>
                    <a:pt x="597" y="0"/>
                    <a:pt x="5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8"/>
            <p:cNvSpPr/>
            <p:nvPr/>
          </p:nvSpPr>
          <p:spPr>
            <a:xfrm rot="448199">
              <a:off x="1278862" y="4219205"/>
              <a:ext cx="226982" cy="226982"/>
            </a:xfrm>
            <a:custGeom>
              <a:avLst/>
              <a:gdLst/>
              <a:ahLst/>
              <a:cxnLst/>
              <a:rect l="l" t="t" r="r" b="b"/>
              <a:pathLst>
                <a:path w="10273" h="10273" extrusionOk="0">
                  <a:moveTo>
                    <a:pt x="5139" y="1"/>
                  </a:moveTo>
                  <a:cubicBezTo>
                    <a:pt x="5138" y="1"/>
                    <a:pt x="5137" y="1"/>
                    <a:pt x="5136" y="1"/>
                  </a:cubicBezTo>
                  <a:cubicBezTo>
                    <a:pt x="2301" y="1"/>
                    <a:pt x="1" y="2300"/>
                    <a:pt x="1" y="5137"/>
                  </a:cubicBezTo>
                  <a:cubicBezTo>
                    <a:pt x="1" y="7972"/>
                    <a:pt x="2301" y="10272"/>
                    <a:pt x="5136" y="10272"/>
                  </a:cubicBezTo>
                  <a:cubicBezTo>
                    <a:pt x="7972" y="10272"/>
                    <a:pt x="10272" y="7972"/>
                    <a:pt x="10272" y="5137"/>
                  </a:cubicBezTo>
                  <a:cubicBezTo>
                    <a:pt x="10272" y="2299"/>
                    <a:pt x="7975" y="1"/>
                    <a:pt x="51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rot="448199">
              <a:off x="1329218" y="4272717"/>
              <a:ext cx="122031" cy="122031"/>
            </a:xfrm>
            <a:custGeom>
              <a:avLst/>
              <a:gdLst/>
              <a:ahLst/>
              <a:cxnLst/>
              <a:rect l="l" t="t" r="r" b="b"/>
              <a:pathLst>
                <a:path w="5523" h="5523" extrusionOk="0">
                  <a:moveTo>
                    <a:pt x="2762" y="0"/>
                  </a:moveTo>
                  <a:cubicBezTo>
                    <a:pt x="1235" y="0"/>
                    <a:pt x="1" y="1236"/>
                    <a:pt x="1" y="2761"/>
                  </a:cubicBezTo>
                  <a:cubicBezTo>
                    <a:pt x="1" y="4286"/>
                    <a:pt x="1235" y="5522"/>
                    <a:pt x="2762" y="5522"/>
                  </a:cubicBezTo>
                  <a:cubicBezTo>
                    <a:pt x="4287" y="5522"/>
                    <a:pt x="5523" y="4286"/>
                    <a:pt x="5523" y="2761"/>
                  </a:cubicBezTo>
                  <a:cubicBezTo>
                    <a:pt x="5523" y="1236"/>
                    <a:pt x="4287" y="0"/>
                    <a:pt x="27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rot="448199">
              <a:off x="1352837" y="4296357"/>
              <a:ext cx="74770" cy="74770"/>
            </a:xfrm>
            <a:custGeom>
              <a:avLst/>
              <a:gdLst/>
              <a:ahLst/>
              <a:cxnLst/>
              <a:rect l="l" t="t" r="r" b="b"/>
              <a:pathLst>
                <a:path w="3384" h="3384" extrusionOk="0">
                  <a:moveTo>
                    <a:pt x="1693" y="0"/>
                  </a:moveTo>
                  <a:cubicBezTo>
                    <a:pt x="759" y="0"/>
                    <a:pt x="0" y="756"/>
                    <a:pt x="0" y="1691"/>
                  </a:cubicBezTo>
                  <a:cubicBezTo>
                    <a:pt x="0" y="2625"/>
                    <a:pt x="757" y="3384"/>
                    <a:pt x="1693" y="3384"/>
                  </a:cubicBezTo>
                  <a:cubicBezTo>
                    <a:pt x="2625" y="3384"/>
                    <a:pt x="3384" y="2627"/>
                    <a:pt x="3384" y="1691"/>
                  </a:cubicBezTo>
                  <a:cubicBezTo>
                    <a:pt x="3384" y="756"/>
                    <a:pt x="2627" y="0"/>
                    <a:pt x="16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8"/>
            <p:cNvSpPr/>
            <p:nvPr/>
          </p:nvSpPr>
          <p:spPr>
            <a:xfrm rot="448199">
              <a:off x="1396860" y="4191294"/>
              <a:ext cx="24459" cy="55392"/>
            </a:xfrm>
            <a:custGeom>
              <a:avLst/>
              <a:gdLst/>
              <a:ahLst/>
              <a:cxnLst/>
              <a:rect l="l" t="t" r="r" b="b"/>
              <a:pathLst>
                <a:path w="1107" h="2507" extrusionOk="0">
                  <a:moveTo>
                    <a:pt x="536" y="0"/>
                  </a:moveTo>
                  <a:cubicBezTo>
                    <a:pt x="241" y="0"/>
                    <a:pt x="1" y="240"/>
                    <a:pt x="1" y="535"/>
                  </a:cubicBezTo>
                  <a:lnTo>
                    <a:pt x="1" y="1971"/>
                  </a:lnTo>
                  <a:cubicBezTo>
                    <a:pt x="1" y="2266"/>
                    <a:pt x="241" y="2506"/>
                    <a:pt x="536" y="2506"/>
                  </a:cubicBezTo>
                  <a:lnTo>
                    <a:pt x="572" y="2506"/>
                  </a:lnTo>
                  <a:cubicBezTo>
                    <a:pt x="866" y="2506"/>
                    <a:pt x="1107" y="2266"/>
                    <a:pt x="1107" y="1971"/>
                  </a:cubicBezTo>
                  <a:lnTo>
                    <a:pt x="1107" y="535"/>
                  </a:lnTo>
                  <a:cubicBezTo>
                    <a:pt x="1107" y="240"/>
                    <a:pt x="866"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8"/>
            <p:cNvSpPr/>
            <p:nvPr/>
          </p:nvSpPr>
          <p:spPr>
            <a:xfrm rot="448199">
              <a:off x="1367875" y="4412341"/>
              <a:ext cx="24459" cy="55414"/>
            </a:xfrm>
            <a:custGeom>
              <a:avLst/>
              <a:gdLst/>
              <a:ahLst/>
              <a:cxnLst/>
              <a:rect l="l" t="t" r="r" b="b"/>
              <a:pathLst>
                <a:path w="1107" h="2508" extrusionOk="0">
                  <a:moveTo>
                    <a:pt x="536" y="1"/>
                  </a:moveTo>
                  <a:cubicBezTo>
                    <a:pt x="241" y="1"/>
                    <a:pt x="1" y="241"/>
                    <a:pt x="1" y="536"/>
                  </a:cubicBezTo>
                  <a:lnTo>
                    <a:pt x="1" y="1972"/>
                  </a:lnTo>
                  <a:cubicBezTo>
                    <a:pt x="1" y="2267"/>
                    <a:pt x="241" y="2507"/>
                    <a:pt x="536" y="2507"/>
                  </a:cubicBezTo>
                  <a:lnTo>
                    <a:pt x="572" y="2507"/>
                  </a:lnTo>
                  <a:cubicBezTo>
                    <a:pt x="866" y="2507"/>
                    <a:pt x="1107" y="2267"/>
                    <a:pt x="1107" y="1972"/>
                  </a:cubicBezTo>
                  <a:lnTo>
                    <a:pt x="1107" y="536"/>
                  </a:lnTo>
                  <a:cubicBezTo>
                    <a:pt x="1107" y="241"/>
                    <a:pt x="866" y="1"/>
                    <a:pt x="5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8"/>
            <p:cNvSpPr/>
            <p:nvPr/>
          </p:nvSpPr>
          <p:spPr>
            <a:xfrm rot="448199">
              <a:off x="1255994" y="4306080"/>
              <a:ext cx="55326" cy="24415"/>
            </a:xfrm>
            <a:custGeom>
              <a:avLst/>
              <a:gdLst/>
              <a:ahLst/>
              <a:cxnLst/>
              <a:rect l="l" t="t" r="r" b="b"/>
              <a:pathLst>
                <a:path w="2504" h="1105" extrusionOk="0">
                  <a:moveTo>
                    <a:pt x="521" y="0"/>
                  </a:moveTo>
                  <a:cubicBezTo>
                    <a:pt x="221" y="0"/>
                    <a:pt x="0" y="248"/>
                    <a:pt x="0" y="541"/>
                  </a:cubicBezTo>
                  <a:lnTo>
                    <a:pt x="0" y="581"/>
                  </a:lnTo>
                  <a:cubicBezTo>
                    <a:pt x="0" y="876"/>
                    <a:pt x="219" y="1105"/>
                    <a:pt x="521" y="1105"/>
                  </a:cubicBezTo>
                  <a:lnTo>
                    <a:pt x="1934" y="1105"/>
                  </a:lnTo>
                  <a:cubicBezTo>
                    <a:pt x="2235" y="1105"/>
                    <a:pt x="2504" y="876"/>
                    <a:pt x="2504" y="581"/>
                  </a:cubicBezTo>
                  <a:lnTo>
                    <a:pt x="2504" y="541"/>
                  </a:lnTo>
                  <a:cubicBezTo>
                    <a:pt x="2504" y="248"/>
                    <a:pt x="2236" y="0"/>
                    <a:pt x="19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rot="448199">
              <a:off x="1476997" y="4335061"/>
              <a:ext cx="55370" cy="24415"/>
            </a:xfrm>
            <a:custGeom>
              <a:avLst/>
              <a:gdLst/>
              <a:ahLst/>
              <a:cxnLst/>
              <a:rect l="l" t="t" r="r" b="b"/>
              <a:pathLst>
                <a:path w="2506" h="1105" extrusionOk="0">
                  <a:moveTo>
                    <a:pt x="534" y="0"/>
                  </a:moveTo>
                  <a:cubicBezTo>
                    <a:pt x="239" y="0"/>
                    <a:pt x="0" y="239"/>
                    <a:pt x="0" y="534"/>
                  </a:cubicBezTo>
                  <a:lnTo>
                    <a:pt x="0" y="570"/>
                  </a:lnTo>
                  <a:cubicBezTo>
                    <a:pt x="0" y="866"/>
                    <a:pt x="239" y="1105"/>
                    <a:pt x="534" y="1105"/>
                  </a:cubicBezTo>
                  <a:lnTo>
                    <a:pt x="1970" y="1105"/>
                  </a:lnTo>
                  <a:cubicBezTo>
                    <a:pt x="2265" y="1105"/>
                    <a:pt x="2505" y="866"/>
                    <a:pt x="2505" y="570"/>
                  </a:cubicBezTo>
                  <a:lnTo>
                    <a:pt x="2505" y="534"/>
                  </a:lnTo>
                  <a:cubicBezTo>
                    <a:pt x="2505" y="239"/>
                    <a:pt x="2265" y="0"/>
                    <a:pt x="19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rot="448199">
              <a:off x="1291632" y="4228239"/>
              <a:ext cx="48211" cy="45958"/>
            </a:xfrm>
            <a:custGeom>
              <a:avLst/>
              <a:gdLst/>
              <a:ahLst/>
              <a:cxnLst/>
              <a:rect l="l" t="t" r="r" b="b"/>
              <a:pathLst>
                <a:path w="2182" h="2080" extrusionOk="0">
                  <a:moveTo>
                    <a:pt x="587" y="0"/>
                  </a:moveTo>
                  <a:cubicBezTo>
                    <a:pt x="450" y="0"/>
                    <a:pt x="313" y="53"/>
                    <a:pt x="209" y="157"/>
                  </a:cubicBezTo>
                  <a:cubicBezTo>
                    <a:pt x="0" y="367"/>
                    <a:pt x="0" y="705"/>
                    <a:pt x="209" y="914"/>
                  </a:cubicBezTo>
                  <a:lnTo>
                    <a:pt x="1218" y="1922"/>
                  </a:lnTo>
                  <a:cubicBezTo>
                    <a:pt x="1322" y="2027"/>
                    <a:pt x="1459" y="2079"/>
                    <a:pt x="1596" y="2079"/>
                  </a:cubicBezTo>
                  <a:cubicBezTo>
                    <a:pt x="1733" y="2079"/>
                    <a:pt x="1870" y="2027"/>
                    <a:pt x="1974" y="1922"/>
                  </a:cubicBezTo>
                  <a:cubicBezTo>
                    <a:pt x="2182" y="1714"/>
                    <a:pt x="2182" y="1376"/>
                    <a:pt x="1974" y="1166"/>
                  </a:cubicBezTo>
                  <a:lnTo>
                    <a:pt x="966" y="157"/>
                  </a:lnTo>
                  <a:cubicBezTo>
                    <a:pt x="861" y="53"/>
                    <a:pt x="724" y="0"/>
                    <a:pt x="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rot="448199">
              <a:off x="1428283" y="4406158"/>
              <a:ext cx="48233" cy="45936"/>
            </a:xfrm>
            <a:custGeom>
              <a:avLst/>
              <a:gdLst/>
              <a:ahLst/>
              <a:cxnLst/>
              <a:rect l="l" t="t" r="r" b="b"/>
              <a:pathLst>
                <a:path w="2183" h="2079" extrusionOk="0">
                  <a:moveTo>
                    <a:pt x="588" y="0"/>
                  </a:moveTo>
                  <a:cubicBezTo>
                    <a:pt x="451" y="0"/>
                    <a:pt x="314" y="52"/>
                    <a:pt x="210" y="157"/>
                  </a:cubicBezTo>
                  <a:cubicBezTo>
                    <a:pt x="1" y="366"/>
                    <a:pt x="1" y="705"/>
                    <a:pt x="210" y="914"/>
                  </a:cubicBezTo>
                  <a:lnTo>
                    <a:pt x="1218" y="1922"/>
                  </a:lnTo>
                  <a:cubicBezTo>
                    <a:pt x="1323" y="2027"/>
                    <a:pt x="1459" y="2079"/>
                    <a:pt x="1596" y="2079"/>
                  </a:cubicBezTo>
                  <a:cubicBezTo>
                    <a:pt x="1733" y="2079"/>
                    <a:pt x="1870" y="2027"/>
                    <a:pt x="1975" y="1922"/>
                  </a:cubicBezTo>
                  <a:cubicBezTo>
                    <a:pt x="2183" y="1713"/>
                    <a:pt x="2183" y="1374"/>
                    <a:pt x="1975" y="1165"/>
                  </a:cubicBezTo>
                  <a:lnTo>
                    <a:pt x="967" y="157"/>
                  </a:lnTo>
                  <a:cubicBezTo>
                    <a:pt x="861" y="52"/>
                    <a:pt x="724" y="0"/>
                    <a:pt x="5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rot="448199">
              <a:off x="1455848" y="4236536"/>
              <a:ext cx="48233" cy="45958"/>
            </a:xfrm>
            <a:custGeom>
              <a:avLst/>
              <a:gdLst/>
              <a:ahLst/>
              <a:cxnLst/>
              <a:rect l="l" t="t" r="r" b="b"/>
              <a:pathLst>
                <a:path w="2183" h="2080" extrusionOk="0">
                  <a:moveTo>
                    <a:pt x="1595" y="1"/>
                  </a:moveTo>
                  <a:cubicBezTo>
                    <a:pt x="1458" y="1"/>
                    <a:pt x="1321" y="53"/>
                    <a:pt x="1217" y="157"/>
                  </a:cubicBezTo>
                  <a:lnTo>
                    <a:pt x="208" y="1166"/>
                  </a:lnTo>
                  <a:cubicBezTo>
                    <a:pt x="1" y="1376"/>
                    <a:pt x="1" y="1714"/>
                    <a:pt x="208" y="1923"/>
                  </a:cubicBezTo>
                  <a:cubicBezTo>
                    <a:pt x="313" y="2027"/>
                    <a:pt x="450" y="2079"/>
                    <a:pt x="587" y="2079"/>
                  </a:cubicBezTo>
                  <a:cubicBezTo>
                    <a:pt x="724" y="2079"/>
                    <a:pt x="861" y="2027"/>
                    <a:pt x="965" y="1923"/>
                  </a:cubicBezTo>
                  <a:lnTo>
                    <a:pt x="1974" y="914"/>
                  </a:lnTo>
                  <a:cubicBezTo>
                    <a:pt x="2182" y="705"/>
                    <a:pt x="2182" y="368"/>
                    <a:pt x="1974" y="157"/>
                  </a:cubicBezTo>
                  <a:cubicBezTo>
                    <a:pt x="1869" y="53"/>
                    <a:pt x="1732" y="1"/>
                    <a:pt x="1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rot="448199">
              <a:off x="1926942" y="4104648"/>
              <a:ext cx="98013" cy="218719"/>
            </a:xfrm>
            <a:custGeom>
              <a:avLst/>
              <a:gdLst/>
              <a:ahLst/>
              <a:cxnLst/>
              <a:rect l="l" t="t" r="r" b="b"/>
              <a:pathLst>
                <a:path w="4436" h="9899" extrusionOk="0">
                  <a:moveTo>
                    <a:pt x="1" y="1"/>
                  </a:moveTo>
                  <a:lnTo>
                    <a:pt x="447" y="9899"/>
                  </a:lnTo>
                  <a:lnTo>
                    <a:pt x="3056" y="8568"/>
                  </a:lnTo>
                  <a:cubicBezTo>
                    <a:pt x="4091" y="8040"/>
                    <a:pt x="4435" y="6734"/>
                    <a:pt x="3797" y="5764"/>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8"/>
            <p:cNvSpPr/>
            <p:nvPr/>
          </p:nvSpPr>
          <p:spPr>
            <a:xfrm rot="448199">
              <a:off x="1788097" y="4048989"/>
              <a:ext cx="127798" cy="60629"/>
            </a:xfrm>
            <a:custGeom>
              <a:avLst/>
              <a:gdLst/>
              <a:ahLst/>
              <a:cxnLst/>
              <a:rect l="l" t="t" r="r" b="b"/>
              <a:pathLst>
                <a:path w="5784" h="2744" extrusionOk="0">
                  <a:moveTo>
                    <a:pt x="0" y="1"/>
                  </a:moveTo>
                  <a:cubicBezTo>
                    <a:pt x="1525" y="976"/>
                    <a:pt x="3077" y="1908"/>
                    <a:pt x="4679" y="2743"/>
                  </a:cubicBezTo>
                  <a:cubicBezTo>
                    <a:pt x="5362" y="2031"/>
                    <a:pt x="5784" y="1065"/>
                    <a:pt x="5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8"/>
            <p:cNvSpPr/>
            <p:nvPr/>
          </p:nvSpPr>
          <p:spPr>
            <a:xfrm rot="448199">
              <a:off x="1871179" y="4054391"/>
              <a:ext cx="44367" cy="60585"/>
            </a:xfrm>
            <a:custGeom>
              <a:avLst/>
              <a:gdLst/>
              <a:ahLst/>
              <a:cxnLst/>
              <a:rect l="l" t="t" r="r" b="b"/>
              <a:pathLst>
                <a:path w="2008" h="2742" extrusionOk="0">
                  <a:moveTo>
                    <a:pt x="1" y="0"/>
                  </a:moveTo>
                  <a:lnTo>
                    <a:pt x="1" y="2"/>
                  </a:lnTo>
                  <a:lnTo>
                    <a:pt x="1" y="2255"/>
                  </a:lnTo>
                  <a:cubicBezTo>
                    <a:pt x="301" y="2419"/>
                    <a:pt x="600" y="2584"/>
                    <a:pt x="903" y="2741"/>
                  </a:cubicBezTo>
                  <a:cubicBezTo>
                    <a:pt x="1586" y="2030"/>
                    <a:pt x="2008" y="1065"/>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rot="448199">
              <a:off x="1852976" y="4339552"/>
              <a:ext cx="102410" cy="91562"/>
            </a:xfrm>
            <a:custGeom>
              <a:avLst/>
              <a:gdLst/>
              <a:ahLst/>
              <a:cxnLst/>
              <a:rect l="l" t="t" r="r" b="b"/>
              <a:pathLst>
                <a:path w="4635" h="4144" extrusionOk="0">
                  <a:moveTo>
                    <a:pt x="3403" y="1"/>
                  </a:moveTo>
                  <a:cubicBezTo>
                    <a:pt x="3282" y="1"/>
                    <a:pt x="3152" y="52"/>
                    <a:pt x="3015" y="167"/>
                  </a:cubicBezTo>
                  <a:cubicBezTo>
                    <a:pt x="2938" y="231"/>
                    <a:pt x="2859" y="314"/>
                    <a:pt x="2779" y="420"/>
                  </a:cubicBezTo>
                  <a:cubicBezTo>
                    <a:pt x="1852" y="1640"/>
                    <a:pt x="926" y="2860"/>
                    <a:pt x="1" y="4081"/>
                  </a:cubicBezTo>
                  <a:cubicBezTo>
                    <a:pt x="399" y="4112"/>
                    <a:pt x="800" y="4144"/>
                    <a:pt x="1199" y="4144"/>
                  </a:cubicBezTo>
                  <a:cubicBezTo>
                    <a:pt x="1470" y="4144"/>
                    <a:pt x="1740" y="4129"/>
                    <a:pt x="2008" y="4091"/>
                  </a:cubicBezTo>
                  <a:cubicBezTo>
                    <a:pt x="2672" y="3996"/>
                    <a:pt x="3333" y="3740"/>
                    <a:pt x="3798" y="3257"/>
                  </a:cubicBezTo>
                  <a:cubicBezTo>
                    <a:pt x="4635" y="2387"/>
                    <a:pt x="4231" y="1"/>
                    <a:pt x="3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rot="448199">
              <a:off x="1846512" y="4416594"/>
              <a:ext cx="123820" cy="35772"/>
            </a:xfrm>
            <a:custGeom>
              <a:avLst/>
              <a:gdLst/>
              <a:ahLst/>
              <a:cxnLst/>
              <a:rect l="l" t="t" r="r" b="b"/>
              <a:pathLst>
                <a:path w="5604" h="1619" extrusionOk="0">
                  <a:moveTo>
                    <a:pt x="2796" y="0"/>
                  </a:moveTo>
                  <a:cubicBezTo>
                    <a:pt x="2772" y="0"/>
                    <a:pt x="2749" y="1"/>
                    <a:pt x="2728" y="2"/>
                  </a:cubicBezTo>
                  <a:cubicBezTo>
                    <a:pt x="1810" y="74"/>
                    <a:pt x="916" y="533"/>
                    <a:pt x="0" y="550"/>
                  </a:cubicBezTo>
                  <a:cubicBezTo>
                    <a:pt x="9" y="550"/>
                    <a:pt x="18" y="550"/>
                    <a:pt x="26" y="550"/>
                  </a:cubicBezTo>
                  <a:cubicBezTo>
                    <a:pt x="1073" y="550"/>
                    <a:pt x="2183" y="1618"/>
                    <a:pt x="3346" y="1618"/>
                  </a:cubicBezTo>
                  <a:cubicBezTo>
                    <a:pt x="3574" y="1618"/>
                    <a:pt x="3803" y="1578"/>
                    <a:pt x="4034" y="1480"/>
                  </a:cubicBezTo>
                  <a:cubicBezTo>
                    <a:pt x="5604" y="818"/>
                    <a:pt x="3564" y="0"/>
                    <a:pt x="27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rot="448199">
              <a:off x="1723523" y="3704850"/>
              <a:ext cx="25630" cy="25630"/>
            </a:xfrm>
            <a:custGeom>
              <a:avLst/>
              <a:gdLst/>
              <a:ahLst/>
              <a:cxnLst/>
              <a:rect l="l" t="t" r="r" b="b"/>
              <a:pathLst>
                <a:path w="1160" h="1160" extrusionOk="0">
                  <a:moveTo>
                    <a:pt x="580" y="1"/>
                  </a:moveTo>
                  <a:cubicBezTo>
                    <a:pt x="261" y="1"/>
                    <a:pt x="1" y="261"/>
                    <a:pt x="1" y="580"/>
                  </a:cubicBezTo>
                  <a:cubicBezTo>
                    <a:pt x="1" y="901"/>
                    <a:pt x="261" y="1160"/>
                    <a:pt x="580" y="1160"/>
                  </a:cubicBezTo>
                  <a:cubicBezTo>
                    <a:pt x="900" y="1160"/>
                    <a:pt x="1159" y="901"/>
                    <a:pt x="1159" y="580"/>
                  </a:cubicBezTo>
                  <a:cubicBezTo>
                    <a:pt x="1159" y="261"/>
                    <a:pt x="900"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8"/>
            <p:cNvSpPr/>
            <p:nvPr/>
          </p:nvSpPr>
          <p:spPr>
            <a:xfrm rot="448199">
              <a:off x="1640860" y="4410073"/>
              <a:ext cx="36766" cy="33496"/>
            </a:xfrm>
            <a:custGeom>
              <a:avLst/>
              <a:gdLst/>
              <a:ahLst/>
              <a:cxnLst/>
              <a:rect l="l" t="t" r="r" b="b"/>
              <a:pathLst>
                <a:path w="1664" h="1516" extrusionOk="0">
                  <a:moveTo>
                    <a:pt x="832" y="1"/>
                  </a:moveTo>
                  <a:cubicBezTo>
                    <a:pt x="638" y="1"/>
                    <a:pt x="444" y="74"/>
                    <a:pt x="296" y="222"/>
                  </a:cubicBezTo>
                  <a:cubicBezTo>
                    <a:pt x="0" y="516"/>
                    <a:pt x="0" y="996"/>
                    <a:pt x="296" y="1293"/>
                  </a:cubicBezTo>
                  <a:cubicBezTo>
                    <a:pt x="444" y="1441"/>
                    <a:pt x="637" y="1515"/>
                    <a:pt x="831" y="1515"/>
                  </a:cubicBezTo>
                  <a:cubicBezTo>
                    <a:pt x="1025" y="1515"/>
                    <a:pt x="1219" y="1441"/>
                    <a:pt x="1368" y="1293"/>
                  </a:cubicBezTo>
                  <a:cubicBezTo>
                    <a:pt x="1664" y="997"/>
                    <a:pt x="1664" y="518"/>
                    <a:pt x="1368" y="222"/>
                  </a:cubicBezTo>
                  <a:cubicBezTo>
                    <a:pt x="1221" y="74"/>
                    <a:pt x="1026" y="1"/>
                    <a:pt x="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8"/>
            <p:cNvSpPr/>
            <p:nvPr/>
          </p:nvSpPr>
          <p:spPr>
            <a:xfrm rot="448199">
              <a:off x="1722719" y="3761526"/>
              <a:ext cx="13854" cy="13854"/>
            </a:xfrm>
            <a:custGeom>
              <a:avLst/>
              <a:gdLst/>
              <a:ahLst/>
              <a:cxnLst/>
              <a:rect l="l" t="t" r="r" b="b"/>
              <a:pathLst>
                <a:path w="627" h="627" extrusionOk="0">
                  <a:moveTo>
                    <a:pt x="314" y="1"/>
                  </a:moveTo>
                  <a:cubicBezTo>
                    <a:pt x="140" y="1"/>
                    <a:pt x="0" y="141"/>
                    <a:pt x="0" y="313"/>
                  </a:cubicBezTo>
                  <a:cubicBezTo>
                    <a:pt x="0" y="487"/>
                    <a:pt x="142" y="626"/>
                    <a:pt x="314" y="626"/>
                  </a:cubicBezTo>
                  <a:cubicBezTo>
                    <a:pt x="487" y="626"/>
                    <a:pt x="627" y="484"/>
                    <a:pt x="627" y="313"/>
                  </a:cubicBezTo>
                  <a:cubicBezTo>
                    <a:pt x="627" y="141"/>
                    <a:pt x="487" y="2"/>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rot="448199">
              <a:off x="1632416" y="4372046"/>
              <a:ext cx="19731" cy="19687"/>
            </a:xfrm>
            <a:custGeom>
              <a:avLst/>
              <a:gdLst/>
              <a:ahLst/>
              <a:cxnLst/>
              <a:rect l="l" t="t" r="r" b="b"/>
              <a:pathLst>
                <a:path w="893" h="891" extrusionOk="0">
                  <a:moveTo>
                    <a:pt x="447" y="0"/>
                  </a:moveTo>
                  <a:cubicBezTo>
                    <a:pt x="201" y="0"/>
                    <a:pt x="1" y="198"/>
                    <a:pt x="1" y="445"/>
                  </a:cubicBezTo>
                  <a:cubicBezTo>
                    <a:pt x="1" y="690"/>
                    <a:pt x="201" y="890"/>
                    <a:pt x="447" y="890"/>
                  </a:cubicBezTo>
                  <a:cubicBezTo>
                    <a:pt x="692" y="890"/>
                    <a:pt x="892" y="691"/>
                    <a:pt x="892" y="445"/>
                  </a:cubicBezTo>
                  <a:cubicBezTo>
                    <a:pt x="892" y="198"/>
                    <a:pt x="692"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rot="448199">
              <a:off x="1316783" y="3642236"/>
              <a:ext cx="428467" cy="32502"/>
            </a:xfrm>
            <a:custGeom>
              <a:avLst/>
              <a:gdLst/>
              <a:ahLst/>
              <a:cxnLst/>
              <a:rect l="l" t="t" r="r" b="b"/>
              <a:pathLst>
                <a:path w="19392" h="1471" extrusionOk="0">
                  <a:moveTo>
                    <a:pt x="736" y="0"/>
                  </a:moveTo>
                  <a:cubicBezTo>
                    <a:pt x="331" y="0"/>
                    <a:pt x="0" y="331"/>
                    <a:pt x="0" y="736"/>
                  </a:cubicBezTo>
                  <a:cubicBezTo>
                    <a:pt x="0" y="1139"/>
                    <a:pt x="331" y="1471"/>
                    <a:pt x="736" y="1471"/>
                  </a:cubicBezTo>
                  <a:lnTo>
                    <a:pt x="18656" y="1471"/>
                  </a:lnTo>
                  <a:cubicBezTo>
                    <a:pt x="19061" y="1471"/>
                    <a:pt x="19391" y="1139"/>
                    <a:pt x="19391" y="736"/>
                  </a:cubicBezTo>
                  <a:cubicBezTo>
                    <a:pt x="19391" y="331"/>
                    <a:pt x="19061" y="0"/>
                    <a:pt x="18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8"/>
            <p:cNvSpPr/>
            <p:nvPr/>
          </p:nvSpPr>
          <p:spPr>
            <a:xfrm rot="448199">
              <a:off x="1446906" y="3602934"/>
              <a:ext cx="251176" cy="23642"/>
            </a:xfrm>
            <a:custGeom>
              <a:avLst/>
              <a:gdLst/>
              <a:ahLst/>
              <a:cxnLst/>
              <a:rect l="l" t="t" r="r" b="b"/>
              <a:pathLst>
                <a:path w="11368" h="1070" extrusionOk="0">
                  <a:moveTo>
                    <a:pt x="536" y="1"/>
                  </a:moveTo>
                  <a:cubicBezTo>
                    <a:pt x="242" y="1"/>
                    <a:pt x="1" y="240"/>
                    <a:pt x="1" y="534"/>
                  </a:cubicBezTo>
                  <a:cubicBezTo>
                    <a:pt x="1" y="828"/>
                    <a:pt x="241" y="1069"/>
                    <a:pt x="536" y="1069"/>
                  </a:cubicBezTo>
                  <a:lnTo>
                    <a:pt x="10834" y="1069"/>
                  </a:lnTo>
                  <a:cubicBezTo>
                    <a:pt x="11127" y="1069"/>
                    <a:pt x="11367" y="828"/>
                    <a:pt x="11367" y="534"/>
                  </a:cubicBezTo>
                  <a:cubicBezTo>
                    <a:pt x="11367" y="241"/>
                    <a:pt x="11129" y="1"/>
                    <a:pt x="10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8"/>
            <p:cNvSpPr/>
            <p:nvPr/>
          </p:nvSpPr>
          <p:spPr>
            <a:xfrm rot="448199">
              <a:off x="1421805" y="4543099"/>
              <a:ext cx="86480" cy="86480"/>
            </a:xfrm>
            <a:custGeom>
              <a:avLst/>
              <a:gdLst/>
              <a:ahLst/>
              <a:cxnLst/>
              <a:rect l="l" t="t" r="r" b="b"/>
              <a:pathLst>
                <a:path w="3914" h="3914" extrusionOk="0">
                  <a:moveTo>
                    <a:pt x="1958" y="1"/>
                  </a:moveTo>
                  <a:cubicBezTo>
                    <a:pt x="880" y="1"/>
                    <a:pt x="1" y="880"/>
                    <a:pt x="1" y="1956"/>
                  </a:cubicBezTo>
                  <a:cubicBezTo>
                    <a:pt x="1" y="3033"/>
                    <a:pt x="880" y="3913"/>
                    <a:pt x="1958" y="3913"/>
                  </a:cubicBezTo>
                  <a:cubicBezTo>
                    <a:pt x="3032" y="3913"/>
                    <a:pt x="3913" y="3032"/>
                    <a:pt x="3913" y="1956"/>
                  </a:cubicBezTo>
                  <a:cubicBezTo>
                    <a:pt x="3913" y="880"/>
                    <a:pt x="3033" y="1"/>
                    <a:pt x="19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8"/>
            <p:cNvSpPr/>
            <p:nvPr/>
          </p:nvSpPr>
          <p:spPr>
            <a:xfrm rot="448199">
              <a:off x="1835047" y="3675643"/>
              <a:ext cx="82680" cy="53227"/>
            </a:xfrm>
            <a:custGeom>
              <a:avLst/>
              <a:gdLst/>
              <a:ahLst/>
              <a:cxnLst/>
              <a:rect l="l" t="t" r="r" b="b"/>
              <a:pathLst>
                <a:path w="3742" h="2409" extrusionOk="0">
                  <a:moveTo>
                    <a:pt x="744" y="1"/>
                  </a:moveTo>
                  <a:cubicBezTo>
                    <a:pt x="297" y="1"/>
                    <a:pt x="1" y="683"/>
                    <a:pt x="482" y="972"/>
                  </a:cubicBezTo>
                  <a:cubicBezTo>
                    <a:pt x="1233" y="1424"/>
                    <a:pt x="1986" y="1876"/>
                    <a:pt x="2737" y="2331"/>
                  </a:cubicBezTo>
                  <a:cubicBezTo>
                    <a:pt x="2826" y="2385"/>
                    <a:pt x="2915" y="2409"/>
                    <a:pt x="2998" y="2409"/>
                  </a:cubicBezTo>
                  <a:cubicBezTo>
                    <a:pt x="3446" y="2409"/>
                    <a:pt x="3741" y="1727"/>
                    <a:pt x="3259" y="1437"/>
                  </a:cubicBezTo>
                  <a:cubicBezTo>
                    <a:pt x="2508" y="985"/>
                    <a:pt x="1755" y="532"/>
                    <a:pt x="1004" y="78"/>
                  </a:cubicBezTo>
                  <a:cubicBezTo>
                    <a:pt x="915" y="24"/>
                    <a:pt x="827"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8"/>
            <p:cNvSpPr/>
            <p:nvPr/>
          </p:nvSpPr>
          <p:spPr>
            <a:xfrm rot="448199">
              <a:off x="1920319" y="3760564"/>
              <a:ext cx="47350" cy="37915"/>
            </a:xfrm>
            <a:custGeom>
              <a:avLst/>
              <a:gdLst/>
              <a:ahLst/>
              <a:cxnLst/>
              <a:rect l="l" t="t" r="r" b="b"/>
              <a:pathLst>
                <a:path w="2143" h="1716" extrusionOk="0">
                  <a:moveTo>
                    <a:pt x="754" y="0"/>
                  </a:moveTo>
                  <a:cubicBezTo>
                    <a:pt x="356" y="0"/>
                    <a:pt x="1" y="520"/>
                    <a:pt x="366" y="885"/>
                  </a:cubicBezTo>
                  <a:lnTo>
                    <a:pt x="1044" y="1563"/>
                  </a:lnTo>
                  <a:cubicBezTo>
                    <a:pt x="1151" y="1670"/>
                    <a:pt x="1272" y="1716"/>
                    <a:pt x="1389" y="1716"/>
                  </a:cubicBezTo>
                  <a:cubicBezTo>
                    <a:pt x="1787" y="1716"/>
                    <a:pt x="2142" y="1195"/>
                    <a:pt x="1777" y="831"/>
                  </a:cubicBezTo>
                  <a:lnTo>
                    <a:pt x="1099" y="153"/>
                  </a:lnTo>
                  <a:cubicBezTo>
                    <a:pt x="992" y="45"/>
                    <a:pt x="871" y="0"/>
                    <a:pt x="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8"/>
            <p:cNvSpPr/>
            <p:nvPr/>
          </p:nvSpPr>
          <p:spPr>
            <a:xfrm rot="448199">
              <a:off x="1935673" y="4199834"/>
              <a:ext cx="42224" cy="42798"/>
            </a:xfrm>
            <a:custGeom>
              <a:avLst/>
              <a:gdLst/>
              <a:ahLst/>
              <a:cxnLst/>
              <a:rect l="l" t="t" r="r" b="b"/>
              <a:pathLst>
                <a:path w="1911" h="1937" extrusionOk="0">
                  <a:moveTo>
                    <a:pt x="605" y="0"/>
                  </a:moveTo>
                  <a:cubicBezTo>
                    <a:pt x="523" y="0"/>
                    <a:pt x="439" y="22"/>
                    <a:pt x="357" y="70"/>
                  </a:cubicBezTo>
                  <a:cubicBezTo>
                    <a:pt x="135" y="199"/>
                    <a:pt x="1" y="553"/>
                    <a:pt x="171" y="779"/>
                  </a:cubicBezTo>
                  <a:cubicBezTo>
                    <a:pt x="395" y="1079"/>
                    <a:pt x="621" y="1381"/>
                    <a:pt x="849" y="1681"/>
                  </a:cubicBezTo>
                  <a:cubicBezTo>
                    <a:pt x="964" y="1834"/>
                    <a:pt x="1131" y="1936"/>
                    <a:pt x="1309" y="1936"/>
                  </a:cubicBezTo>
                  <a:cubicBezTo>
                    <a:pt x="1391" y="1936"/>
                    <a:pt x="1475" y="1915"/>
                    <a:pt x="1557" y="1867"/>
                  </a:cubicBezTo>
                  <a:cubicBezTo>
                    <a:pt x="1776" y="1738"/>
                    <a:pt x="1910" y="1384"/>
                    <a:pt x="1743" y="1159"/>
                  </a:cubicBezTo>
                  <a:cubicBezTo>
                    <a:pt x="1517" y="859"/>
                    <a:pt x="1291" y="557"/>
                    <a:pt x="1065" y="256"/>
                  </a:cubicBezTo>
                  <a:cubicBezTo>
                    <a:pt x="949" y="103"/>
                    <a:pt x="782"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8"/>
            <p:cNvSpPr/>
            <p:nvPr/>
          </p:nvSpPr>
          <p:spPr>
            <a:xfrm rot="448199">
              <a:off x="1897639" y="3943250"/>
              <a:ext cx="47151" cy="58927"/>
            </a:xfrm>
            <a:custGeom>
              <a:avLst/>
              <a:gdLst/>
              <a:ahLst/>
              <a:cxnLst/>
              <a:rect l="l" t="t" r="r" b="b"/>
              <a:pathLst>
                <a:path w="2134" h="2667" extrusionOk="0">
                  <a:moveTo>
                    <a:pt x="701" y="0"/>
                  </a:moveTo>
                  <a:cubicBezTo>
                    <a:pt x="359" y="0"/>
                    <a:pt x="0" y="376"/>
                    <a:pt x="208" y="784"/>
                  </a:cubicBezTo>
                  <a:cubicBezTo>
                    <a:pt x="483" y="1325"/>
                    <a:pt x="757" y="1865"/>
                    <a:pt x="1032" y="2405"/>
                  </a:cubicBezTo>
                  <a:cubicBezTo>
                    <a:pt x="1126" y="2590"/>
                    <a:pt x="1277" y="2666"/>
                    <a:pt x="1432" y="2666"/>
                  </a:cubicBezTo>
                  <a:cubicBezTo>
                    <a:pt x="1775" y="2666"/>
                    <a:pt x="2134" y="2291"/>
                    <a:pt x="1926" y="1883"/>
                  </a:cubicBezTo>
                  <a:cubicBezTo>
                    <a:pt x="1651" y="1343"/>
                    <a:pt x="1377" y="803"/>
                    <a:pt x="1102" y="263"/>
                  </a:cubicBezTo>
                  <a:cubicBezTo>
                    <a:pt x="1008" y="77"/>
                    <a:pt x="856"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rot="448199">
              <a:off x="1704175" y="4198913"/>
              <a:ext cx="29519" cy="22890"/>
            </a:xfrm>
            <a:custGeom>
              <a:avLst/>
              <a:gdLst/>
              <a:ahLst/>
              <a:cxnLst/>
              <a:rect l="l" t="t" r="r" b="b"/>
              <a:pathLst>
                <a:path w="1336" h="1036" extrusionOk="0">
                  <a:moveTo>
                    <a:pt x="667" y="0"/>
                  </a:moveTo>
                  <a:cubicBezTo>
                    <a:pt x="2" y="0"/>
                    <a:pt x="1" y="1036"/>
                    <a:pt x="667" y="1036"/>
                  </a:cubicBezTo>
                  <a:cubicBezTo>
                    <a:pt x="1335" y="1036"/>
                    <a:pt x="1335"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rot="448199">
              <a:off x="1726745" y="4257245"/>
              <a:ext cx="29475" cy="22868"/>
            </a:xfrm>
            <a:custGeom>
              <a:avLst/>
              <a:gdLst/>
              <a:ahLst/>
              <a:cxnLst/>
              <a:rect l="l" t="t" r="r" b="b"/>
              <a:pathLst>
                <a:path w="1334" h="1035" extrusionOk="0">
                  <a:moveTo>
                    <a:pt x="667" y="0"/>
                  </a:moveTo>
                  <a:cubicBezTo>
                    <a:pt x="1" y="0"/>
                    <a:pt x="1" y="1034"/>
                    <a:pt x="667" y="1034"/>
                  </a:cubicBezTo>
                  <a:cubicBezTo>
                    <a:pt x="1334" y="1034"/>
                    <a:pt x="1334"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7" name="Google Shape;887;p18"/>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888" name="Google Shape;888;p18"/>
          <p:cNvGrpSpPr/>
          <p:nvPr/>
        </p:nvGrpSpPr>
        <p:grpSpPr>
          <a:xfrm>
            <a:off x="372025" y="321975"/>
            <a:ext cx="8400000" cy="4503300"/>
            <a:chOff x="372025" y="321975"/>
            <a:chExt cx="8400000" cy="4503300"/>
          </a:xfrm>
        </p:grpSpPr>
        <p:grpSp>
          <p:nvGrpSpPr>
            <p:cNvPr id="889" name="Google Shape;889;p18"/>
            <p:cNvGrpSpPr/>
            <p:nvPr/>
          </p:nvGrpSpPr>
          <p:grpSpPr>
            <a:xfrm>
              <a:off x="372025" y="321975"/>
              <a:ext cx="8400000" cy="4503300"/>
              <a:chOff x="372025" y="321975"/>
              <a:chExt cx="8400000" cy="4503300"/>
            </a:xfrm>
          </p:grpSpPr>
          <p:sp>
            <p:nvSpPr>
              <p:cNvPr id="890" name="Google Shape;890;p18"/>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18"/>
              <p:cNvGrpSpPr/>
              <p:nvPr/>
            </p:nvGrpSpPr>
            <p:grpSpPr>
              <a:xfrm>
                <a:off x="372025" y="321975"/>
                <a:ext cx="8400000" cy="4499700"/>
                <a:chOff x="372025" y="321975"/>
                <a:chExt cx="8400000" cy="4499700"/>
              </a:xfrm>
            </p:grpSpPr>
            <p:sp>
              <p:nvSpPr>
                <p:cNvPr id="892" name="Google Shape;892;p18"/>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8"/>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8"/>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 name="Google Shape;898;p18"/>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899" name="Google Shape;899;p18"/>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900" name="Google Shape;900;p18"/>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1" name="Google Shape;901;p18"/>
          <p:cNvSpPr txBox="1">
            <a:spLocks noGrp="1"/>
          </p:cNvSpPr>
          <p:nvPr>
            <p:ph type="title" idx="2"/>
          </p:nvPr>
        </p:nvSpPr>
        <p:spPr>
          <a:xfrm>
            <a:off x="1355100" y="2482871"/>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2" name="Google Shape;902;p18"/>
          <p:cNvSpPr txBox="1">
            <a:spLocks noGrp="1"/>
          </p:cNvSpPr>
          <p:nvPr>
            <p:ph type="subTitle" idx="1"/>
          </p:nvPr>
        </p:nvSpPr>
        <p:spPr>
          <a:xfrm>
            <a:off x="1355100" y="3010584"/>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03" name="Google Shape;903;p18"/>
          <p:cNvSpPr txBox="1">
            <a:spLocks noGrp="1"/>
          </p:cNvSpPr>
          <p:nvPr>
            <p:ph type="title" idx="3"/>
          </p:nvPr>
        </p:nvSpPr>
        <p:spPr>
          <a:xfrm>
            <a:off x="5452500" y="1598709"/>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4" name="Google Shape;904;p18"/>
          <p:cNvSpPr txBox="1">
            <a:spLocks noGrp="1"/>
          </p:cNvSpPr>
          <p:nvPr>
            <p:ph type="subTitle" idx="4"/>
          </p:nvPr>
        </p:nvSpPr>
        <p:spPr>
          <a:xfrm>
            <a:off x="5452500" y="2126421"/>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05" name="Google Shape;905;p18"/>
          <p:cNvSpPr txBox="1">
            <a:spLocks noGrp="1"/>
          </p:cNvSpPr>
          <p:nvPr>
            <p:ph type="title" idx="5"/>
          </p:nvPr>
        </p:nvSpPr>
        <p:spPr>
          <a:xfrm>
            <a:off x="5452500" y="3367059"/>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6" name="Google Shape;906;p18"/>
          <p:cNvSpPr txBox="1">
            <a:spLocks noGrp="1"/>
          </p:cNvSpPr>
          <p:nvPr>
            <p:ph type="subTitle" idx="6"/>
          </p:nvPr>
        </p:nvSpPr>
        <p:spPr>
          <a:xfrm>
            <a:off x="5452500" y="3894771"/>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907"/>
        <p:cNvGrpSpPr/>
        <p:nvPr/>
      </p:nvGrpSpPr>
      <p:grpSpPr>
        <a:xfrm>
          <a:off x="0" y="0"/>
          <a:ext cx="0" cy="0"/>
          <a:chOff x="0" y="0"/>
          <a:chExt cx="0" cy="0"/>
        </a:xfrm>
      </p:grpSpPr>
      <p:pic>
        <p:nvPicPr>
          <p:cNvPr id="908" name="Google Shape;908;p19"/>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909" name="Google Shape;909;p19"/>
          <p:cNvGrpSpPr/>
          <p:nvPr/>
        </p:nvGrpSpPr>
        <p:grpSpPr>
          <a:xfrm>
            <a:off x="372025" y="321975"/>
            <a:ext cx="8400000" cy="4503300"/>
            <a:chOff x="372025" y="321975"/>
            <a:chExt cx="8400000" cy="4503300"/>
          </a:xfrm>
        </p:grpSpPr>
        <p:grpSp>
          <p:nvGrpSpPr>
            <p:cNvPr id="910" name="Google Shape;910;p19"/>
            <p:cNvGrpSpPr/>
            <p:nvPr/>
          </p:nvGrpSpPr>
          <p:grpSpPr>
            <a:xfrm>
              <a:off x="372025" y="321975"/>
              <a:ext cx="8400000" cy="4503300"/>
              <a:chOff x="372025" y="321975"/>
              <a:chExt cx="8400000" cy="4503300"/>
            </a:xfrm>
          </p:grpSpPr>
          <p:sp>
            <p:nvSpPr>
              <p:cNvPr id="911" name="Google Shape;911;p19"/>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 name="Google Shape;912;p19"/>
              <p:cNvGrpSpPr/>
              <p:nvPr/>
            </p:nvGrpSpPr>
            <p:grpSpPr>
              <a:xfrm>
                <a:off x="372025" y="321975"/>
                <a:ext cx="8400000" cy="4499700"/>
                <a:chOff x="372025" y="321975"/>
                <a:chExt cx="8400000" cy="4499700"/>
              </a:xfrm>
            </p:grpSpPr>
            <p:sp>
              <p:nvSpPr>
                <p:cNvPr id="913" name="Google Shape;913;p19"/>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9"/>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9"/>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9"/>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9"/>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9"/>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 name="Google Shape;919;p19"/>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920" name="Google Shape;920;p19"/>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921" name="Google Shape;921;p1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22" name="Google Shape;922;p19"/>
          <p:cNvSpPr txBox="1">
            <a:spLocks noGrp="1"/>
          </p:cNvSpPr>
          <p:nvPr>
            <p:ph type="title" idx="2"/>
          </p:nvPr>
        </p:nvSpPr>
        <p:spPr>
          <a:xfrm>
            <a:off x="1544823" y="1649108"/>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3" name="Google Shape;923;p19"/>
          <p:cNvSpPr txBox="1">
            <a:spLocks noGrp="1"/>
          </p:cNvSpPr>
          <p:nvPr>
            <p:ph type="subTitle" idx="1"/>
          </p:nvPr>
        </p:nvSpPr>
        <p:spPr>
          <a:xfrm>
            <a:off x="1544848" y="2176808"/>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4" name="Google Shape;924;p19"/>
          <p:cNvSpPr txBox="1">
            <a:spLocks noGrp="1"/>
          </p:cNvSpPr>
          <p:nvPr>
            <p:ph type="title" idx="3"/>
          </p:nvPr>
        </p:nvSpPr>
        <p:spPr>
          <a:xfrm>
            <a:off x="5556855" y="1649108"/>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5" name="Google Shape;925;p19"/>
          <p:cNvSpPr txBox="1">
            <a:spLocks noGrp="1"/>
          </p:cNvSpPr>
          <p:nvPr>
            <p:ph type="subTitle" idx="4"/>
          </p:nvPr>
        </p:nvSpPr>
        <p:spPr>
          <a:xfrm>
            <a:off x="5556877" y="2176808"/>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6" name="Google Shape;926;p19"/>
          <p:cNvSpPr txBox="1">
            <a:spLocks noGrp="1"/>
          </p:cNvSpPr>
          <p:nvPr>
            <p:ph type="title" idx="5"/>
          </p:nvPr>
        </p:nvSpPr>
        <p:spPr>
          <a:xfrm>
            <a:off x="1544823" y="3367383"/>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7" name="Google Shape;927;p19"/>
          <p:cNvSpPr txBox="1">
            <a:spLocks noGrp="1"/>
          </p:cNvSpPr>
          <p:nvPr>
            <p:ph type="subTitle" idx="6"/>
          </p:nvPr>
        </p:nvSpPr>
        <p:spPr>
          <a:xfrm>
            <a:off x="1544848" y="3895083"/>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8" name="Google Shape;928;p19"/>
          <p:cNvSpPr txBox="1">
            <a:spLocks noGrp="1"/>
          </p:cNvSpPr>
          <p:nvPr>
            <p:ph type="title" idx="7"/>
          </p:nvPr>
        </p:nvSpPr>
        <p:spPr>
          <a:xfrm>
            <a:off x="5556855" y="3367383"/>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9" name="Google Shape;929;p19"/>
          <p:cNvSpPr txBox="1">
            <a:spLocks noGrp="1"/>
          </p:cNvSpPr>
          <p:nvPr>
            <p:ph type="subTitle" idx="8"/>
          </p:nvPr>
        </p:nvSpPr>
        <p:spPr>
          <a:xfrm>
            <a:off x="5556877" y="3895083"/>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30"/>
        <p:cNvGrpSpPr/>
        <p:nvPr/>
      </p:nvGrpSpPr>
      <p:grpSpPr>
        <a:xfrm>
          <a:off x="0" y="0"/>
          <a:ext cx="0" cy="0"/>
          <a:chOff x="0" y="0"/>
          <a:chExt cx="0" cy="0"/>
        </a:xfrm>
      </p:grpSpPr>
      <p:pic>
        <p:nvPicPr>
          <p:cNvPr id="931" name="Google Shape;931;p20"/>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932" name="Google Shape;932;p20"/>
          <p:cNvGrpSpPr/>
          <p:nvPr/>
        </p:nvGrpSpPr>
        <p:grpSpPr>
          <a:xfrm>
            <a:off x="372025" y="321975"/>
            <a:ext cx="8400000" cy="4503300"/>
            <a:chOff x="372025" y="321975"/>
            <a:chExt cx="8400000" cy="4503300"/>
          </a:xfrm>
        </p:grpSpPr>
        <p:grpSp>
          <p:nvGrpSpPr>
            <p:cNvPr id="933" name="Google Shape;933;p20"/>
            <p:cNvGrpSpPr/>
            <p:nvPr/>
          </p:nvGrpSpPr>
          <p:grpSpPr>
            <a:xfrm>
              <a:off x="372025" y="321975"/>
              <a:ext cx="8400000" cy="4503300"/>
              <a:chOff x="372025" y="321975"/>
              <a:chExt cx="8400000" cy="4503300"/>
            </a:xfrm>
          </p:grpSpPr>
          <p:sp>
            <p:nvSpPr>
              <p:cNvPr id="934" name="Google Shape;934;p20"/>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 name="Google Shape;935;p20"/>
              <p:cNvGrpSpPr/>
              <p:nvPr/>
            </p:nvGrpSpPr>
            <p:grpSpPr>
              <a:xfrm>
                <a:off x="372025" y="321975"/>
                <a:ext cx="8400000" cy="4499700"/>
                <a:chOff x="372025" y="321975"/>
                <a:chExt cx="8400000" cy="4499700"/>
              </a:xfrm>
            </p:grpSpPr>
            <p:sp>
              <p:nvSpPr>
                <p:cNvPr id="936" name="Google Shape;936;p20"/>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 name="Google Shape;942;p20"/>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943" name="Google Shape;943;p20"/>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944" name="Google Shape;944;p20"/>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45" name="Google Shape;945;p20"/>
          <p:cNvSpPr txBox="1">
            <a:spLocks noGrp="1"/>
          </p:cNvSpPr>
          <p:nvPr>
            <p:ph type="title" idx="2"/>
          </p:nvPr>
        </p:nvSpPr>
        <p:spPr>
          <a:xfrm>
            <a:off x="720000" y="1639250"/>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46" name="Google Shape;946;p20"/>
          <p:cNvSpPr txBox="1">
            <a:spLocks noGrp="1"/>
          </p:cNvSpPr>
          <p:nvPr>
            <p:ph type="subTitle" idx="1"/>
          </p:nvPr>
        </p:nvSpPr>
        <p:spPr>
          <a:xfrm>
            <a:off x="720000" y="2166950"/>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7" name="Google Shape;947;p20"/>
          <p:cNvSpPr txBox="1">
            <a:spLocks noGrp="1"/>
          </p:cNvSpPr>
          <p:nvPr>
            <p:ph type="title" idx="3"/>
          </p:nvPr>
        </p:nvSpPr>
        <p:spPr>
          <a:xfrm>
            <a:off x="3419269" y="1639250"/>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48" name="Google Shape;948;p20"/>
          <p:cNvSpPr txBox="1">
            <a:spLocks noGrp="1"/>
          </p:cNvSpPr>
          <p:nvPr>
            <p:ph type="subTitle" idx="4"/>
          </p:nvPr>
        </p:nvSpPr>
        <p:spPr>
          <a:xfrm>
            <a:off x="3419271" y="2166950"/>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9" name="Google Shape;949;p20"/>
          <p:cNvSpPr txBox="1">
            <a:spLocks noGrp="1"/>
          </p:cNvSpPr>
          <p:nvPr>
            <p:ph type="title" idx="5"/>
          </p:nvPr>
        </p:nvSpPr>
        <p:spPr>
          <a:xfrm>
            <a:off x="720000" y="3325325"/>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50" name="Google Shape;950;p20"/>
          <p:cNvSpPr txBox="1">
            <a:spLocks noGrp="1"/>
          </p:cNvSpPr>
          <p:nvPr>
            <p:ph type="subTitle" idx="6"/>
          </p:nvPr>
        </p:nvSpPr>
        <p:spPr>
          <a:xfrm>
            <a:off x="720000" y="3853025"/>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1" name="Google Shape;951;p20"/>
          <p:cNvSpPr txBox="1">
            <a:spLocks noGrp="1"/>
          </p:cNvSpPr>
          <p:nvPr>
            <p:ph type="title" idx="7"/>
          </p:nvPr>
        </p:nvSpPr>
        <p:spPr>
          <a:xfrm>
            <a:off x="3419269" y="3325325"/>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52" name="Google Shape;952;p20"/>
          <p:cNvSpPr txBox="1">
            <a:spLocks noGrp="1"/>
          </p:cNvSpPr>
          <p:nvPr>
            <p:ph type="subTitle" idx="8"/>
          </p:nvPr>
        </p:nvSpPr>
        <p:spPr>
          <a:xfrm>
            <a:off x="3419271" y="3853025"/>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3" name="Google Shape;953;p20"/>
          <p:cNvSpPr txBox="1">
            <a:spLocks noGrp="1"/>
          </p:cNvSpPr>
          <p:nvPr>
            <p:ph type="title" idx="9"/>
          </p:nvPr>
        </p:nvSpPr>
        <p:spPr>
          <a:xfrm>
            <a:off x="6118545" y="1639250"/>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54" name="Google Shape;954;p20"/>
          <p:cNvSpPr txBox="1">
            <a:spLocks noGrp="1"/>
          </p:cNvSpPr>
          <p:nvPr>
            <p:ph type="subTitle" idx="13"/>
          </p:nvPr>
        </p:nvSpPr>
        <p:spPr>
          <a:xfrm>
            <a:off x="6118549" y="2166950"/>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55" name="Google Shape;955;p20"/>
          <p:cNvSpPr txBox="1">
            <a:spLocks noGrp="1"/>
          </p:cNvSpPr>
          <p:nvPr>
            <p:ph type="title" idx="14"/>
          </p:nvPr>
        </p:nvSpPr>
        <p:spPr>
          <a:xfrm>
            <a:off x="6118545" y="3325325"/>
            <a:ext cx="23055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56" name="Google Shape;956;p20"/>
          <p:cNvSpPr txBox="1">
            <a:spLocks noGrp="1"/>
          </p:cNvSpPr>
          <p:nvPr>
            <p:ph type="subTitle" idx="15"/>
          </p:nvPr>
        </p:nvSpPr>
        <p:spPr>
          <a:xfrm>
            <a:off x="6118550" y="3853025"/>
            <a:ext cx="2305500" cy="61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056"/>
        <p:cNvGrpSpPr/>
        <p:nvPr/>
      </p:nvGrpSpPr>
      <p:grpSpPr>
        <a:xfrm>
          <a:off x="0" y="0"/>
          <a:ext cx="0" cy="0"/>
          <a:chOff x="0" y="0"/>
          <a:chExt cx="0" cy="0"/>
        </a:xfrm>
      </p:grpSpPr>
      <p:pic>
        <p:nvPicPr>
          <p:cNvPr id="1057" name="Google Shape;1057;p23"/>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058" name="Google Shape;1058;p23"/>
          <p:cNvGrpSpPr/>
          <p:nvPr/>
        </p:nvGrpSpPr>
        <p:grpSpPr>
          <a:xfrm>
            <a:off x="372025" y="321975"/>
            <a:ext cx="8400000" cy="4503300"/>
            <a:chOff x="372025" y="321975"/>
            <a:chExt cx="8400000" cy="4503300"/>
          </a:xfrm>
        </p:grpSpPr>
        <p:sp>
          <p:nvSpPr>
            <p:cNvPr id="1059" name="Google Shape;1059;p23"/>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 name="Google Shape;1060;p23"/>
            <p:cNvGrpSpPr/>
            <p:nvPr/>
          </p:nvGrpSpPr>
          <p:grpSpPr>
            <a:xfrm>
              <a:off x="372025" y="321975"/>
              <a:ext cx="8400000" cy="4499700"/>
              <a:chOff x="372025" y="321975"/>
              <a:chExt cx="8400000" cy="4499700"/>
            </a:xfrm>
          </p:grpSpPr>
          <p:sp>
            <p:nvSpPr>
              <p:cNvPr id="1061" name="Google Shape;1061;p23"/>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7" name="Google Shape;1067;p23"/>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sp>
        <p:nvSpPr>
          <p:cNvPr id="1068" name="Google Shape;1068;p23"/>
          <p:cNvSpPr txBox="1">
            <a:spLocks noGrp="1"/>
          </p:cNvSpPr>
          <p:nvPr>
            <p:ph type="subTitle" idx="1"/>
          </p:nvPr>
        </p:nvSpPr>
        <p:spPr>
          <a:xfrm>
            <a:off x="2679300" y="1783825"/>
            <a:ext cx="3785400" cy="12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069" name="Google Shape;1069;p23"/>
          <p:cNvSpPr txBox="1">
            <a:spLocks noGrp="1"/>
          </p:cNvSpPr>
          <p:nvPr>
            <p:ph type="subTitle" idx="2"/>
          </p:nvPr>
        </p:nvSpPr>
        <p:spPr>
          <a:xfrm>
            <a:off x="2679302" y="4108550"/>
            <a:ext cx="3785400" cy="37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sz="1100"/>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1070" name="Google Shape;1070;p23"/>
          <p:cNvSpPr txBox="1"/>
          <p:nvPr/>
        </p:nvSpPr>
        <p:spPr>
          <a:xfrm>
            <a:off x="2897750" y="3160425"/>
            <a:ext cx="3348600" cy="700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accent6"/>
                </a:solidFill>
                <a:highlight>
                  <a:schemeClr val="accent3"/>
                </a:highlight>
                <a:latin typeface="Anaheim"/>
                <a:ea typeface="Anaheim"/>
                <a:cs typeface="Anaheim"/>
                <a:sym typeface="Anaheim"/>
              </a:rPr>
              <a:t>CREDITS:</a:t>
            </a:r>
            <a:r>
              <a:rPr lang="en" sz="1100">
                <a:solidFill>
                  <a:schemeClr val="lt1"/>
                </a:solidFill>
                <a:latin typeface="Anaheim"/>
                <a:ea typeface="Anaheim"/>
                <a:cs typeface="Anaheim"/>
                <a:sym typeface="Anaheim"/>
              </a:rPr>
              <a:t> This presentation template was created by </a:t>
            </a:r>
            <a:r>
              <a:rPr lang="en" sz="1100" b="1">
                <a:solidFill>
                  <a:schemeClr val="accent6"/>
                </a:solidFill>
                <a:highlight>
                  <a:schemeClr val="accent3"/>
                </a:highlight>
                <a:uFill>
                  <a:noFill/>
                </a:uFill>
                <a:latin typeface="Anaheim"/>
                <a:ea typeface="Anaheim"/>
                <a:cs typeface="Anaheim"/>
                <a:sym typeface="Anaheim"/>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b="1">
                <a:solidFill>
                  <a:schemeClr val="accent6"/>
                </a:solidFill>
                <a:highlight>
                  <a:schemeClr val="accent3"/>
                </a:highlight>
                <a:latin typeface="Anaheim"/>
                <a:ea typeface="Anaheim"/>
                <a:cs typeface="Anaheim"/>
                <a:sym typeface="Anaheim"/>
              </a:rPr>
              <a:t>,</a:t>
            </a:r>
            <a:r>
              <a:rPr lang="en" sz="1100">
                <a:solidFill>
                  <a:schemeClr val="lt1"/>
                </a:solidFill>
                <a:latin typeface="Anaheim"/>
                <a:ea typeface="Anaheim"/>
                <a:cs typeface="Anaheim"/>
                <a:sym typeface="Anaheim"/>
              </a:rPr>
              <a:t> including icons by </a:t>
            </a:r>
            <a:r>
              <a:rPr lang="en" sz="1100" b="1">
                <a:solidFill>
                  <a:schemeClr val="accent6"/>
                </a:solidFill>
                <a:highlight>
                  <a:schemeClr val="accent3"/>
                </a:highlight>
                <a:uFill>
                  <a:noFill/>
                </a:uFill>
                <a:latin typeface="Anaheim"/>
                <a:ea typeface="Anaheim"/>
                <a:cs typeface="Anaheim"/>
                <a:sym typeface="Anaheim"/>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100" b="1">
                <a:solidFill>
                  <a:schemeClr val="accent6"/>
                </a:solidFill>
                <a:highlight>
                  <a:schemeClr val="accent3"/>
                </a:highlight>
                <a:latin typeface="Anaheim"/>
                <a:ea typeface="Anaheim"/>
                <a:cs typeface="Anaheim"/>
                <a:sym typeface="Anaheim"/>
              </a:rPr>
              <a:t>,</a:t>
            </a:r>
            <a:r>
              <a:rPr lang="en" sz="1100">
                <a:solidFill>
                  <a:schemeClr val="lt1"/>
                </a:solidFill>
                <a:latin typeface="Anaheim"/>
                <a:ea typeface="Anaheim"/>
                <a:cs typeface="Anaheim"/>
                <a:sym typeface="Anaheim"/>
              </a:rPr>
              <a:t> and infographics &amp; images by </a:t>
            </a:r>
            <a:r>
              <a:rPr lang="en" sz="1100" b="1">
                <a:solidFill>
                  <a:schemeClr val="accent6"/>
                </a:solidFill>
                <a:highlight>
                  <a:schemeClr val="accent3"/>
                </a:highlight>
                <a:uFill>
                  <a:noFill/>
                </a:uFill>
                <a:latin typeface="Anaheim"/>
                <a:ea typeface="Anaheim"/>
                <a:cs typeface="Anaheim"/>
                <a:sym typeface="Anaheim"/>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100" b="1">
              <a:solidFill>
                <a:schemeClr val="accent6"/>
              </a:solidFill>
              <a:highlight>
                <a:schemeClr val="accent3"/>
              </a:highlight>
              <a:latin typeface="Anaheim"/>
              <a:ea typeface="Anaheim"/>
              <a:cs typeface="Anaheim"/>
              <a:sym typeface="Anaheim"/>
            </a:endParaRPr>
          </a:p>
        </p:txBody>
      </p:sp>
      <p:cxnSp>
        <p:nvCxnSpPr>
          <p:cNvPr id="1071" name="Google Shape;1071;p23"/>
          <p:cNvCxnSpPr/>
          <p:nvPr/>
        </p:nvCxnSpPr>
        <p:spPr>
          <a:xfrm>
            <a:off x="372025" y="1590850"/>
            <a:ext cx="8400000" cy="0"/>
          </a:xfrm>
          <a:prstGeom prst="straightConnector1">
            <a:avLst/>
          </a:prstGeom>
          <a:noFill/>
          <a:ln w="9525" cap="flat" cmpd="sng">
            <a:solidFill>
              <a:schemeClr val="dk2"/>
            </a:solidFill>
            <a:prstDash val="solid"/>
            <a:round/>
            <a:headEnd type="none" w="med" len="med"/>
            <a:tailEnd type="none" w="med" len="med"/>
          </a:ln>
        </p:spPr>
      </p:cxnSp>
      <p:cxnSp>
        <p:nvCxnSpPr>
          <p:cNvPr id="1072" name="Google Shape;1072;p23"/>
          <p:cNvCxnSpPr/>
          <p:nvPr/>
        </p:nvCxnSpPr>
        <p:spPr>
          <a:xfrm>
            <a:off x="372025" y="3122005"/>
            <a:ext cx="8400000" cy="0"/>
          </a:xfrm>
          <a:prstGeom prst="straightConnector1">
            <a:avLst/>
          </a:prstGeom>
          <a:noFill/>
          <a:ln w="9525" cap="flat" cmpd="sng">
            <a:solidFill>
              <a:schemeClr val="dk2"/>
            </a:solidFill>
            <a:prstDash val="solid"/>
            <a:round/>
            <a:headEnd type="none" w="med" len="med"/>
            <a:tailEnd type="none" w="med" len="med"/>
          </a:ln>
        </p:spPr>
      </p:cxnSp>
      <p:sp>
        <p:nvSpPr>
          <p:cNvPr id="1073" name="Google Shape;1073;p23"/>
          <p:cNvSpPr txBox="1">
            <a:spLocks noGrp="1"/>
          </p:cNvSpPr>
          <p:nvPr>
            <p:ph type="ctrTitle"/>
          </p:nvPr>
        </p:nvSpPr>
        <p:spPr>
          <a:xfrm>
            <a:off x="2067675" y="582920"/>
            <a:ext cx="5008500" cy="933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74"/>
        <p:cNvGrpSpPr/>
        <p:nvPr/>
      </p:nvGrpSpPr>
      <p:grpSpPr>
        <a:xfrm>
          <a:off x="0" y="0"/>
          <a:ext cx="0" cy="0"/>
          <a:chOff x="0" y="0"/>
          <a:chExt cx="0" cy="0"/>
        </a:xfrm>
      </p:grpSpPr>
      <p:pic>
        <p:nvPicPr>
          <p:cNvPr id="1075" name="Google Shape;1075;p24"/>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1076"/>
        <p:cNvGrpSpPr/>
        <p:nvPr/>
      </p:nvGrpSpPr>
      <p:grpSpPr>
        <a:xfrm>
          <a:off x="0" y="0"/>
          <a:ext cx="0" cy="0"/>
          <a:chOff x="0" y="0"/>
          <a:chExt cx="0" cy="0"/>
        </a:xfrm>
      </p:grpSpPr>
      <p:pic>
        <p:nvPicPr>
          <p:cNvPr id="1077" name="Google Shape;1077;p25"/>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078" name="Google Shape;1078;p25"/>
          <p:cNvGrpSpPr/>
          <p:nvPr/>
        </p:nvGrpSpPr>
        <p:grpSpPr>
          <a:xfrm>
            <a:off x="372025" y="321975"/>
            <a:ext cx="8400000" cy="4503300"/>
            <a:chOff x="372025" y="321975"/>
            <a:chExt cx="8400000" cy="4503300"/>
          </a:xfrm>
        </p:grpSpPr>
        <p:sp>
          <p:nvSpPr>
            <p:cNvPr id="1079" name="Google Shape;1079;p25"/>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25"/>
            <p:cNvGrpSpPr/>
            <p:nvPr/>
          </p:nvGrpSpPr>
          <p:grpSpPr>
            <a:xfrm>
              <a:off x="372025" y="321975"/>
              <a:ext cx="8400000" cy="4499700"/>
              <a:chOff x="372025" y="321975"/>
              <a:chExt cx="8400000" cy="4499700"/>
            </a:xfrm>
          </p:grpSpPr>
          <p:sp>
            <p:nvSpPr>
              <p:cNvPr id="1081" name="Google Shape;1081;p25"/>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5"/>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5"/>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5"/>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5"/>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5"/>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 name="Google Shape;1087;p25"/>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88" name="Google Shape;1088;p25"/>
          <p:cNvGrpSpPr/>
          <p:nvPr/>
        </p:nvGrpSpPr>
        <p:grpSpPr>
          <a:xfrm>
            <a:off x="371330" y="3441041"/>
            <a:ext cx="8400431" cy="1380780"/>
            <a:chOff x="4122825" y="2769975"/>
            <a:chExt cx="4390775" cy="1934950"/>
          </a:xfrm>
        </p:grpSpPr>
        <p:sp>
          <p:nvSpPr>
            <p:cNvPr id="1089" name="Google Shape;1089;p25"/>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5"/>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5"/>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5"/>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5"/>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5"/>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5"/>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5"/>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5"/>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5"/>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5"/>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5"/>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5"/>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5"/>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5"/>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5"/>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5"/>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5"/>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5"/>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5"/>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5"/>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5"/>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5"/>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25"/>
          <p:cNvGrpSpPr/>
          <p:nvPr/>
        </p:nvGrpSpPr>
        <p:grpSpPr>
          <a:xfrm>
            <a:off x="4313685" y="2999817"/>
            <a:ext cx="530320" cy="530308"/>
            <a:chOff x="5720325" y="1250450"/>
            <a:chExt cx="1103225" cy="1103200"/>
          </a:xfrm>
        </p:grpSpPr>
        <p:sp>
          <p:nvSpPr>
            <p:cNvPr id="1113" name="Google Shape;1113;p25"/>
            <p:cNvSpPr/>
            <p:nvPr/>
          </p:nvSpPr>
          <p:spPr>
            <a:xfrm>
              <a:off x="5720325" y="1250450"/>
              <a:ext cx="1103225" cy="551600"/>
            </a:xfrm>
            <a:custGeom>
              <a:avLst/>
              <a:gdLst/>
              <a:ahLst/>
              <a:cxnLst/>
              <a:rect l="l" t="t" r="r" b="b"/>
              <a:pathLst>
                <a:path w="44129" h="22064" extrusionOk="0">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5"/>
            <p:cNvSpPr/>
            <p:nvPr/>
          </p:nvSpPr>
          <p:spPr>
            <a:xfrm>
              <a:off x="5822600" y="2122000"/>
              <a:ext cx="898725" cy="38425"/>
            </a:xfrm>
            <a:custGeom>
              <a:avLst/>
              <a:gdLst/>
              <a:ahLst/>
              <a:cxnLst/>
              <a:rect l="l" t="t" r="r" b="b"/>
              <a:pathLst>
                <a:path w="35949" h="1537" extrusionOk="0">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5"/>
            <p:cNvSpPr/>
            <p:nvPr/>
          </p:nvSpPr>
          <p:spPr>
            <a:xfrm>
              <a:off x="5985075" y="2273275"/>
              <a:ext cx="573750" cy="29675"/>
            </a:xfrm>
            <a:custGeom>
              <a:avLst/>
              <a:gdLst/>
              <a:ahLst/>
              <a:cxnLst/>
              <a:rect l="l" t="t" r="r" b="b"/>
              <a:pathLst>
                <a:path w="22950" h="1187" extrusionOk="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5"/>
            <p:cNvSpPr/>
            <p:nvPr/>
          </p:nvSpPr>
          <p:spPr>
            <a:xfrm>
              <a:off x="5898675" y="2208175"/>
              <a:ext cx="746500" cy="28125"/>
            </a:xfrm>
            <a:custGeom>
              <a:avLst/>
              <a:gdLst/>
              <a:ahLst/>
              <a:cxnLst/>
              <a:rect l="l" t="t" r="r" b="b"/>
              <a:pathLst>
                <a:path w="29860" h="1125" extrusionOk="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5"/>
            <p:cNvSpPr/>
            <p:nvPr/>
          </p:nvSpPr>
          <p:spPr>
            <a:xfrm>
              <a:off x="5725875" y="1880175"/>
              <a:ext cx="1092175" cy="54600"/>
            </a:xfrm>
            <a:custGeom>
              <a:avLst/>
              <a:gdLst/>
              <a:ahLst/>
              <a:cxnLst/>
              <a:rect l="l" t="t" r="r" b="b"/>
              <a:pathLst>
                <a:path w="43687" h="2184" extrusionOk="0">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5"/>
            <p:cNvSpPr/>
            <p:nvPr/>
          </p:nvSpPr>
          <p:spPr>
            <a:xfrm>
              <a:off x="5762450" y="2013750"/>
              <a:ext cx="1019000" cy="45250"/>
            </a:xfrm>
            <a:custGeom>
              <a:avLst/>
              <a:gdLst/>
              <a:ahLst/>
              <a:cxnLst/>
              <a:rect l="l" t="t" r="r" b="b"/>
              <a:pathLst>
                <a:path w="40760" h="1810" extrusionOk="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5"/>
            <p:cNvSpPr/>
            <p:nvPr/>
          </p:nvSpPr>
          <p:spPr>
            <a:xfrm>
              <a:off x="6109250" y="2329250"/>
              <a:ext cx="325425" cy="24400"/>
            </a:xfrm>
            <a:custGeom>
              <a:avLst/>
              <a:gdLst/>
              <a:ahLst/>
              <a:cxnLst/>
              <a:rect l="l" t="t" r="r" b="b"/>
              <a:pathLst>
                <a:path w="13017" h="976" extrusionOk="0">
                  <a:moveTo>
                    <a:pt x="1" y="1"/>
                  </a:moveTo>
                  <a:cubicBezTo>
                    <a:pt x="2058" y="636"/>
                    <a:pt x="4244" y="976"/>
                    <a:pt x="6509" y="976"/>
                  </a:cubicBezTo>
                  <a:cubicBezTo>
                    <a:pt x="8773" y="976"/>
                    <a:pt x="10959" y="634"/>
                    <a:pt x="13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SECTION_HEADER_2">
    <p:bg>
      <p:bgPr>
        <a:solidFill>
          <a:schemeClr val="accent5"/>
        </a:solidFill>
        <a:effectLst/>
      </p:bgPr>
    </p:bg>
    <p:spTree>
      <p:nvGrpSpPr>
        <p:cNvPr id="1" name="Shape 1120"/>
        <p:cNvGrpSpPr/>
        <p:nvPr/>
      </p:nvGrpSpPr>
      <p:grpSpPr>
        <a:xfrm>
          <a:off x="0" y="0"/>
          <a:ext cx="0" cy="0"/>
          <a:chOff x="0" y="0"/>
          <a:chExt cx="0" cy="0"/>
        </a:xfrm>
      </p:grpSpPr>
      <p:pic>
        <p:nvPicPr>
          <p:cNvPr id="1121" name="Google Shape;1121;p26"/>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122" name="Google Shape;1122;p26"/>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 name="Google Shape;1123;p26"/>
          <p:cNvGrpSpPr/>
          <p:nvPr/>
        </p:nvGrpSpPr>
        <p:grpSpPr>
          <a:xfrm>
            <a:off x="372025" y="321975"/>
            <a:ext cx="8400000" cy="4499700"/>
            <a:chOff x="372025" y="321975"/>
            <a:chExt cx="8400000" cy="4499700"/>
          </a:xfrm>
        </p:grpSpPr>
        <p:sp>
          <p:nvSpPr>
            <p:cNvPr id="1124" name="Google Shape;1124;p26"/>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6"/>
          <p:cNvGrpSpPr/>
          <p:nvPr/>
        </p:nvGrpSpPr>
        <p:grpSpPr>
          <a:xfrm>
            <a:off x="371330" y="3818004"/>
            <a:ext cx="8400431" cy="1003659"/>
            <a:chOff x="4122825" y="2769975"/>
            <a:chExt cx="4390775" cy="1934950"/>
          </a:xfrm>
        </p:grpSpPr>
        <p:sp>
          <p:nvSpPr>
            <p:cNvPr id="1130" name="Google Shape;1130;p26"/>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6"/>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6"/>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26"/>
          <p:cNvGrpSpPr/>
          <p:nvPr/>
        </p:nvGrpSpPr>
        <p:grpSpPr>
          <a:xfrm rot="10800000" flipH="1">
            <a:off x="371330" y="540079"/>
            <a:ext cx="8400431" cy="1003659"/>
            <a:chOff x="4122825" y="2769975"/>
            <a:chExt cx="4390775" cy="1934950"/>
          </a:xfrm>
        </p:grpSpPr>
        <p:sp>
          <p:nvSpPr>
            <p:cNvPr id="1154" name="Google Shape;1154;p26"/>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6"/>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6"/>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56"/>
        <p:cNvGrpSpPr/>
        <p:nvPr/>
      </p:nvGrpSpPr>
      <p:grpSpPr>
        <a:xfrm>
          <a:off x="0" y="0"/>
          <a:ext cx="0" cy="0"/>
          <a:chOff x="0" y="0"/>
          <a:chExt cx="0" cy="0"/>
        </a:xfrm>
      </p:grpSpPr>
      <p:grpSp>
        <p:nvGrpSpPr>
          <p:cNvPr id="57" name="Google Shape;57;p3"/>
          <p:cNvGrpSpPr/>
          <p:nvPr/>
        </p:nvGrpSpPr>
        <p:grpSpPr>
          <a:xfrm rot="-322104">
            <a:off x="1100214" y="2937234"/>
            <a:ext cx="1137632" cy="687020"/>
            <a:chOff x="1359125" y="757150"/>
            <a:chExt cx="1514025" cy="914325"/>
          </a:xfrm>
        </p:grpSpPr>
        <p:sp>
          <p:nvSpPr>
            <p:cNvPr id="58" name="Google Shape;58;p3"/>
            <p:cNvSpPr/>
            <p:nvPr/>
          </p:nvSpPr>
          <p:spPr>
            <a:xfrm>
              <a:off x="2351900" y="1379600"/>
              <a:ext cx="11200" cy="124500"/>
            </a:xfrm>
            <a:custGeom>
              <a:avLst/>
              <a:gdLst/>
              <a:ahLst/>
              <a:cxnLst/>
              <a:rect l="l" t="t" r="r" b="b"/>
              <a:pathLst>
                <a:path w="448" h="4980" extrusionOk="0">
                  <a:moveTo>
                    <a:pt x="225" y="0"/>
                  </a:moveTo>
                  <a:cubicBezTo>
                    <a:pt x="101" y="0"/>
                    <a:pt x="1" y="101"/>
                    <a:pt x="1" y="224"/>
                  </a:cubicBezTo>
                  <a:lnTo>
                    <a:pt x="1" y="4755"/>
                  </a:lnTo>
                  <a:cubicBezTo>
                    <a:pt x="1" y="4878"/>
                    <a:pt x="101" y="4979"/>
                    <a:pt x="225" y="4979"/>
                  </a:cubicBezTo>
                  <a:cubicBezTo>
                    <a:pt x="348" y="4979"/>
                    <a:pt x="448" y="4881"/>
                    <a:pt x="448" y="4755"/>
                  </a:cubicBezTo>
                  <a:lnTo>
                    <a:pt x="448" y="224"/>
                  </a:lnTo>
                  <a:cubicBezTo>
                    <a:pt x="448" y="101"/>
                    <a:pt x="348"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329400" y="1492900"/>
              <a:ext cx="55000" cy="48175"/>
            </a:xfrm>
            <a:custGeom>
              <a:avLst/>
              <a:gdLst/>
              <a:ahLst/>
              <a:cxnLst/>
              <a:rect l="l" t="t" r="r" b="b"/>
              <a:pathLst>
                <a:path w="2200" h="1927" extrusionOk="0">
                  <a:moveTo>
                    <a:pt x="1100" y="448"/>
                  </a:moveTo>
                  <a:cubicBezTo>
                    <a:pt x="1187" y="448"/>
                    <a:pt x="1276" y="470"/>
                    <a:pt x="1356" y="517"/>
                  </a:cubicBezTo>
                  <a:cubicBezTo>
                    <a:pt x="1603" y="660"/>
                    <a:pt x="1687" y="976"/>
                    <a:pt x="1545" y="1220"/>
                  </a:cubicBezTo>
                  <a:cubicBezTo>
                    <a:pt x="1450" y="1386"/>
                    <a:pt x="1276" y="1479"/>
                    <a:pt x="1098" y="1479"/>
                  </a:cubicBezTo>
                  <a:cubicBezTo>
                    <a:pt x="1011" y="1479"/>
                    <a:pt x="923" y="1457"/>
                    <a:pt x="842" y="1410"/>
                  </a:cubicBezTo>
                  <a:cubicBezTo>
                    <a:pt x="722" y="1341"/>
                    <a:pt x="638" y="1230"/>
                    <a:pt x="602" y="1097"/>
                  </a:cubicBezTo>
                  <a:cubicBezTo>
                    <a:pt x="565" y="963"/>
                    <a:pt x="584" y="826"/>
                    <a:pt x="653" y="706"/>
                  </a:cubicBezTo>
                  <a:cubicBezTo>
                    <a:pt x="747" y="542"/>
                    <a:pt x="922" y="448"/>
                    <a:pt x="1100" y="448"/>
                  </a:cubicBezTo>
                  <a:close/>
                  <a:moveTo>
                    <a:pt x="1102" y="0"/>
                  </a:moveTo>
                  <a:cubicBezTo>
                    <a:pt x="769" y="0"/>
                    <a:pt x="444" y="174"/>
                    <a:pt x="265" y="483"/>
                  </a:cubicBezTo>
                  <a:cubicBezTo>
                    <a:pt x="0" y="942"/>
                    <a:pt x="158" y="1533"/>
                    <a:pt x="618" y="1798"/>
                  </a:cubicBezTo>
                  <a:cubicBezTo>
                    <a:pt x="769" y="1885"/>
                    <a:pt x="934" y="1927"/>
                    <a:pt x="1098" y="1927"/>
                  </a:cubicBezTo>
                  <a:cubicBezTo>
                    <a:pt x="1431" y="1927"/>
                    <a:pt x="1755" y="1754"/>
                    <a:pt x="1933" y="1445"/>
                  </a:cubicBezTo>
                  <a:cubicBezTo>
                    <a:pt x="2199" y="987"/>
                    <a:pt x="2040" y="395"/>
                    <a:pt x="1581" y="130"/>
                  </a:cubicBezTo>
                  <a:cubicBezTo>
                    <a:pt x="1430" y="42"/>
                    <a:pt x="1265" y="0"/>
                    <a:pt x="1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791875" y="890900"/>
              <a:ext cx="11250" cy="150400"/>
            </a:xfrm>
            <a:custGeom>
              <a:avLst/>
              <a:gdLst/>
              <a:ahLst/>
              <a:cxnLst/>
              <a:rect l="l" t="t" r="r" b="b"/>
              <a:pathLst>
                <a:path w="450" h="6016" extrusionOk="0">
                  <a:moveTo>
                    <a:pt x="225" y="0"/>
                  </a:moveTo>
                  <a:cubicBezTo>
                    <a:pt x="102" y="0"/>
                    <a:pt x="1" y="101"/>
                    <a:pt x="1" y="225"/>
                  </a:cubicBezTo>
                  <a:lnTo>
                    <a:pt x="1" y="5791"/>
                  </a:lnTo>
                  <a:cubicBezTo>
                    <a:pt x="1" y="5915"/>
                    <a:pt x="102" y="6015"/>
                    <a:pt x="225" y="6015"/>
                  </a:cubicBezTo>
                  <a:cubicBezTo>
                    <a:pt x="348" y="6015"/>
                    <a:pt x="449" y="5915"/>
                    <a:pt x="449" y="5790"/>
                  </a:cubicBezTo>
                  <a:lnTo>
                    <a:pt x="449" y="225"/>
                  </a:lnTo>
                  <a:cubicBezTo>
                    <a:pt x="449" y="101"/>
                    <a:pt x="348" y="0"/>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770625" y="853900"/>
              <a:ext cx="55050" cy="48200"/>
            </a:xfrm>
            <a:custGeom>
              <a:avLst/>
              <a:gdLst/>
              <a:ahLst/>
              <a:cxnLst/>
              <a:rect l="l" t="t" r="r" b="b"/>
              <a:pathLst>
                <a:path w="2202" h="1928" extrusionOk="0">
                  <a:moveTo>
                    <a:pt x="1101" y="448"/>
                  </a:moveTo>
                  <a:cubicBezTo>
                    <a:pt x="1189" y="448"/>
                    <a:pt x="1278" y="473"/>
                    <a:pt x="1358" y="517"/>
                  </a:cubicBezTo>
                  <a:cubicBezTo>
                    <a:pt x="1605" y="659"/>
                    <a:pt x="1689" y="973"/>
                    <a:pt x="1547" y="1220"/>
                  </a:cubicBezTo>
                  <a:cubicBezTo>
                    <a:pt x="1452" y="1386"/>
                    <a:pt x="1278" y="1478"/>
                    <a:pt x="1100" y="1478"/>
                  </a:cubicBezTo>
                  <a:cubicBezTo>
                    <a:pt x="1013" y="1478"/>
                    <a:pt x="924" y="1456"/>
                    <a:pt x="843" y="1410"/>
                  </a:cubicBezTo>
                  <a:cubicBezTo>
                    <a:pt x="724" y="1341"/>
                    <a:pt x="640" y="1230"/>
                    <a:pt x="603" y="1097"/>
                  </a:cubicBezTo>
                  <a:cubicBezTo>
                    <a:pt x="567" y="963"/>
                    <a:pt x="586" y="825"/>
                    <a:pt x="655" y="705"/>
                  </a:cubicBezTo>
                  <a:cubicBezTo>
                    <a:pt x="722" y="586"/>
                    <a:pt x="834" y="501"/>
                    <a:pt x="967" y="466"/>
                  </a:cubicBezTo>
                  <a:cubicBezTo>
                    <a:pt x="1011" y="453"/>
                    <a:pt x="1057" y="448"/>
                    <a:pt x="1101" y="448"/>
                  </a:cubicBezTo>
                  <a:close/>
                  <a:moveTo>
                    <a:pt x="1102" y="1"/>
                  </a:moveTo>
                  <a:cubicBezTo>
                    <a:pt x="1018" y="1"/>
                    <a:pt x="934" y="12"/>
                    <a:pt x="851" y="34"/>
                  </a:cubicBezTo>
                  <a:cubicBezTo>
                    <a:pt x="602" y="102"/>
                    <a:pt x="394" y="260"/>
                    <a:pt x="266" y="483"/>
                  </a:cubicBezTo>
                  <a:cubicBezTo>
                    <a:pt x="1" y="943"/>
                    <a:pt x="158" y="1534"/>
                    <a:pt x="618" y="1799"/>
                  </a:cubicBezTo>
                  <a:cubicBezTo>
                    <a:pt x="770" y="1887"/>
                    <a:pt x="935" y="1928"/>
                    <a:pt x="1098" y="1928"/>
                  </a:cubicBezTo>
                  <a:cubicBezTo>
                    <a:pt x="1430" y="1928"/>
                    <a:pt x="1756" y="1755"/>
                    <a:pt x="1936" y="1447"/>
                  </a:cubicBezTo>
                  <a:cubicBezTo>
                    <a:pt x="2202" y="987"/>
                    <a:pt x="2043" y="397"/>
                    <a:pt x="1583" y="131"/>
                  </a:cubicBezTo>
                  <a:cubicBezTo>
                    <a:pt x="1434" y="45"/>
                    <a:pt x="1269" y="1"/>
                    <a:pt x="1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424300" y="1049475"/>
              <a:ext cx="320450" cy="14250"/>
            </a:xfrm>
            <a:custGeom>
              <a:avLst/>
              <a:gdLst/>
              <a:ahLst/>
              <a:cxnLst/>
              <a:rect l="l" t="t" r="r" b="b"/>
              <a:pathLst>
                <a:path w="12818" h="570" extrusionOk="0">
                  <a:moveTo>
                    <a:pt x="12589" y="0"/>
                  </a:moveTo>
                  <a:lnTo>
                    <a:pt x="225" y="122"/>
                  </a:lnTo>
                  <a:cubicBezTo>
                    <a:pt x="100" y="123"/>
                    <a:pt x="1" y="224"/>
                    <a:pt x="2" y="348"/>
                  </a:cubicBezTo>
                  <a:cubicBezTo>
                    <a:pt x="4" y="471"/>
                    <a:pt x="102" y="570"/>
                    <a:pt x="226" y="570"/>
                  </a:cubicBezTo>
                  <a:lnTo>
                    <a:pt x="228" y="570"/>
                  </a:lnTo>
                  <a:lnTo>
                    <a:pt x="12593" y="450"/>
                  </a:lnTo>
                  <a:cubicBezTo>
                    <a:pt x="12717" y="449"/>
                    <a:pt x="12817" y="346"/>
                    <a:pt x="12815" y="222"/>
                  </a:cubicBezTo>
                  <a:cubicBezTo>
                    <a:pt x="12814" y="100"/>
                    <a:pt x="12715" y="0"/>
                    <a:pt x="12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2388350" y="1132825"/>
              <a:ext cx="447725" cy="123875"/>
            </a:xfrm>
            <a:custGeom>
              <a:avLst/>
              <a:gdLst/>
              <a:ahLst/>
              <a:cxnLst/>
              <a:rect l="l" t="t" r="r" b="b"/>
              <a:pathLst>
                <a:path w="17909" h="4955" extrusionOk="0">
                  <a:moveTo>
                    <a:pt x="225" y="1"/>
                  </a:moveTo>
                  <a:cubicBezTo>
                    <a:pt x="102" y="1"/>
                    <a:pt x="1" y="102"/>
                    <a:pt x="1" y="225"/>
                  </a:cubicBezTo>
                  <a:cubicBezTo>
                    <a:pt x="1" y="348"/>
                    <a:pt x="102" y="449"/>
                    <a:pt x="225" y="449"/>
                  </a:cubicBezTo>
                  <a:lnTo>
                    <a:pt x="10408" y="449"/>
                  </a:lnTo>
                  <a:lnTo>
                    <a:pt x="17533" y="4920"/>
                  </a:lnTo>
                  <a:cubicBezTo>
                    <a:pt x="17570" y="4943"/>
                    <a:pt x="17612" y="4954"/>
                    <a:pt x="17653" y="4954"/>
                  </a:cubicBezTo>
                  <a:cubicBezTo>
                    <a:pt x="17728" y="4954"/>
                    <a:pt x="17800" y="4918"/>
                    <a:pt x="17843" y="4851"/>
                  </a:cubicBezTo>
                  <a:cubicBezTo>
                    <a:pt x="17908" y="4745"/>
                    <a:pt x="17876" y="4607"/>
                    <a:pt x="17772" y="4541"/>
                  </a:cubicBezTo>
                  <a:lnTo>
                    <a:pt x="10592" y="36"/>
                  </a:lnTo>
                  <a:cubicBezTo>
                    <a:pt x="10556" y="13"/>
                    <a:pt x="10515" y="1"/>
                    <a:pt x="10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427275" y="1288975"/>
              <a:ext cx="251675" cy="11225"/>
            </a:xfrm>
            <a:custGeom>
              <a:avLst/>
              <a:gdLst/>
              <a:ahLst/>
              <a:cxnLst/>
              <a:rect l="l" t="t" r="r" b="b"/>
              <a:pathLst>
                <a:path w="10067" h="449" extrusionOk="0">
                  <a:moveTo>
                    <a:pt x="225" y="0"/>
                  </a:moveTo>
                  <a:cubicBezTo>
                    <a:pt x="101" y="0"/>
                    <a:pt x="1" y="101"/>
                    <a:pt x="1" y="224"/>
                  </a:cubicBezTo>
                  <a:cubicBezTo>
                    <a:pt x="1" y="348"/>
                    <a:pt x="101" y="448"/>
                    <a:pt x="225" y="448"/>
                  </a:cubicBezTo>
                  <a:lnTo>
                    <a:pt x="9842" y="448"/>
                  </a:lnTo>
                  <a:cubicBezTo>
                    <a:pt x="9965" y="448"/>
                    <a:pt x="10066" y="348"/>
                    <a:pt x="10066" y="224"/>
                  </a:cubicBezTo>
                  <a:cubicBezTo>
                    <a:pt x="10066" y="101"/>
                    <a:pt x="9965" y="0"/>
                    <a:pt x="9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2820650" y="1238125"/>
              <a:ext cx="52500" cy="48175"/>
            </a:xfrm>
            <a:custGeom>
              <a:avLst/>
              <a:gdLst/>
              <a:ahLst/>
              <a:cxnLst/>
              <a:rect l="l" t="t" r="r" b="b"/>
              <a:pathLst>
                <a:path w="2100" h="1927" extrusionOk="0">
                  <a:moveTo>
                    <a:pt x="1102" y="447"/>
                  </a:moveTo>
                  <a:cubicBezTo>
                    <a:pt x="1190" y="447"/>
                    <a:pt x="1279" y="472"/>
                    <a:pt x="1359" y="516"/>
                  </a:cubicBezTo>
                  <a:cubicBezTo>
                    <a:pt x="1478" y="585"/>
                    <a:pt x="1563" y="695"/>
                    <a:pt x="1599" y="828"/>
                  </a:cubicBezTo>
                  <a:cubicBezTo>
                    <a:pt x="1635" y="962"/>
                    <a:pt x="1616" y="1100"/>
                    <a:pt x="1548" y="1219"/>
                  </a:cubicBezTo>
                  <a:cubicBezTo>
                    <a:pt x="1453" y="1385"/>
                    <a:pt x="1279" y="1477"/>
                    <a:pt x="1101" y="1477"/>
                  </a:cubicBezTo>
                  <a:cubicBezTo>
                    <a:pt x="1014" y="1477"/>
                    <a:pt x="925" y="1455"/>
                    <a:pt x="844" y="1408"/>
                  </a:cubicBezTo>
                  <a:cubicBezTo>
                    <a:pt x="598" y="1266"/>
                    <a:pt x="513" y="950"/>
                    <a:pt x="656" y="705"/>
                  </a:cubicBezTo>
                  <a:cubicBezTo>
                    <a:pt x="723" y="586"/>
                    <a:pt x="835" y="500"/>
                    <a:pt x="968" y="465"/>
                  </a:cubicBezTo>
                  <a:cubicBezTo>
                    <a:pt x="1012" y="453"/>
                    <a:pt x="1058" y="447"/>
                    <a:pt x="1102" y="447"/>
                  </a:cubicBezTo>
                  <a:close/>
                  <a:moveTo>
                    <a:pt x="1102" y="1"/>
                  </a:moveTo>
                  <a:cubicBezTo>
                    <a:pt x="1018" y="1"/>
                    <a:pt x="934" y="12"/>
                    <a:pt x="852" y="34"/>
                  </a:cubicBezTo>
                  <a:cubicBezTo>
                    <a:pt x="603" y="100"/>
                    <a:pt x="395" y="260"/>
                    <a:pt x="266" y="483"/>
                  </a:cubicBezTo>
                  <a:cubicBezTo>
                    <a:pt x="1" y="942"/>
                    <a:pt x="159" y="1533"/>
                    <a:pt x="619" y="1798"/>
                  </a:cubicBezTo>
                  <a:cubicBezTo>
                    <a:pt x="770" y="1885"/>
                    <a:pt x="936" y="1927"/>
                    <a:pt x="1098" y="1927"/>
                  </a:cubicBezTo>
                  <a:cubicBezTo>
                    <a:pt x="1431" y="1927"/>
                    <a:pt x="1757" y="1754"/>
                    <a:pt x="1937" y="1448"/>
                  </a:cubicBezTo>
                  <a:cubicBezTo>
                    <a:pt x="2065" y="1224"/>
                    <a:pt x="2100" y="965"/>
                    <a:pt x="2033" y="715"/>
                  </a:cubicBezTo>
                  <a:cubicBezTo>
                    <a:pt x="1966" y="467"/>
                    <a:pt x="1806" y="259"/>
                    <a:pt x="1584" y="130"/>
                  </a:cubicBezTo>
                  <a:cubicBezTo>
                    <a:pt x="1435" y="44"/>
                    <a:pt x="1269" y="1"/>
                    <a:pt x="1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2528175" y="1526025"/>
              <a:ext cx="51650" cy="48275"/>
            </a:xfrm>
            <a:custGeom>
              <a:avLst/>
              <a:gdLst/>
              <a:ahLst/>
              <a:cxnLst/>
              <a:rect l="l" t="t" r="r" b="b"/>
              <a:pathLst>
                <a:path w="2066" h="1931" extrusionOk="0">
                  <a:moveTo>
                    <a:pt x="1068" y="451"/>
                  </a:moveTo>
                  <a:cubicBezTo>
                    <a:pt x="1157" y="451"/>
                    <a:pt x="1245" y="474"/>
                    <a:pt x="1324" y="519"/>
                  </a:cubicBezTo>
                  <a:cubicBezTo>
                    <a:pt x="1443" y="587"/>
                    <a:pt x="1528" y="698"/>
                    <a:pt x="1564" y="831"/>
                  </a:cubicBezTo>
                  <a:cubicBezTo>
                    <a:pt x="1601" y="965"/>
                    <a:pt x="1582" y="1104"/>
                    <a:pt x="1513" y="1223"/>
                  </a:cubicBezTo>
                  <a:cubicBezTo>
                    <a:pt x="1445" y="1342"/>
                    <a:pt x="1334" y="1426"/>
                    <a:pt x="1201" y="1463"/>
                  </a:cubicBezTo>
                  <a:cubicBezTo>
                    <a:pt x="1156" y="1475"/>
                    <a:pt x="1111" y="1480"/>
                    <a:pt x="1066" y="1480"/>
                  </a:cubicBezTo>
                  <a:cubicBezTo>
                    <a:pt x="977" y="1480"/>
                    <a:pt x="889" y="1457"/>
                    <a:pt x="810" y="1411"/>
                  </a:cubicBezTo>
                  <a:cubicBezTo>
                    <a:pt x="691" y="1343"/>
                    <a:pt x="606" y="1232"/>
                    <a:pt x="569" y="1099"/>
                  </a:cubicBezTo>
                  <a:cubicBezTo>
                    <a:pt x="497" y="825"/>
                    <a:pt x="660" y="542"/>
                    <a:pt x="934" y="468"/>
                  </a:cubicBezTo>
                  <a:cubicBezTo>
                    <a:pt x="979" y="456"/>
                    <a:pt x="1024" y="451"/>
                    <a:pt x="1068" y="451"/>
                  </a:cubicBezTo>
                  <a:close/>
                  <a:moveTo>
                    <a:pt x="1068" y="0"/>
                  </a:moveTo>
                  <a:cubicBezTo>
                    <a:pt x="985" y="0"/>
                    <a:pt x="901" y="11"/>
                    <a:pt x="818" y="34"/>
                  </a:cubicBezTo>
                  <a:cubicBezTo>
                    <a:pt x="306" y="172"/>
                    <a:pt x="0" y="702"/>
                    <a:pt x="137" y="1214"/>
                  </a:cubicBezTo>
                  <a:cubicBezTo>
                    <a:pt x="204" y="1464"/>
                    <a:pt x="364" y="1672"/>
                    <a:pt x="586" y="1801"/>
                  </a:cubicBezTo>
                  <a:cubicBezTo>
                    <a:pt x="734" y="1886"/>
                    <a:pt x="899" y="1930"/>
                    <a:pt x="1066" y="1930"/>
                  </a:cubicBezTo>
                  <a:cubicBezTo>
                    <a:pt x="1148" y="1930"/>
                    <a:pt x="1233" y="1920"/>
                    <a:pt x="1317" y="1897"/>
                  </a:cubicBezTo>
                  <a:cubicBezTo>
                    <a:pt x="1566" y="1829"/>
                    <a:pt x="1774" y="1670"/>
                    <a:pt x="1902" y="1448"/>
                  </a:cubicBezTo>
                  <a:cubicBezTo>
                    <a:pt x="2031" y="1224"/>
                    <a:pt x="2065" y="964"/>
                    <a:pt x="1999" y="716"/>
                  </a:cubicBezTo>
                  <a:cubicBezTo>
                    <a:pt x="1931" y="467"/>
                    <a:pt x="1772" y="259"/>
                    <a:pt x="1549" y="130"/>
                  </a:cubicBezTo>
                  <a:cubicBezTo>
                    <a:pt x="1400" y="44"/>
                    <a:pt x="1235" y="0"/>
                    <a:pt x="10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729500" y="1031050"/>
              <a:ext cx="55050" cy="48175"/>
            </a:xfrm>
            <a:custGeom>
              <a:avLst/>
              <a:gdLst/>
              <a:ahLst/>
              <a:cxnLst/>
              <a:rect l="l" t="t" r="r" b="b"/>
              <a:pathLst>
                <a:path w="2202" h="1927" extrusionOk="0">
                  <a:moveTo>
                    <a:pt x="1102" y="448"/>
                  </a:moveTo>
                  <a:cubicBezTo>
                    <a:pt x="1190" y="448"/>
                    <a:pt x="1279" y="470"/>
                    <a:pt x="1359" y="517"/>
                  </a:cubicBezTo>
                  <a:cubicBezTo>
                    <a:pt x="1605" y="658"/>
                    <a:pt x="1689" y="973"/>
                    <a:pt x="1547" y="1220"/>
                  </a:cubicBezTo>
                  <a:cubicBezTo>
                    <a:pt x="1452" y="1385"/>
                    <a:pt x="1278" y="1478"/>
                    <a:pt x="1100" y="1478"/>
                  </a:cubicBezTo>
                  <a:cubicBezTo>
                    <a:pt x="1013" y="1478"/>
                    <a:pt x="924" y="1456"/>
                    <a:pt x="844" y="1409"/>
                  </a:cubicBezTo>
                  <a:cubicBezTo>
                    <a:pt x="597" y="1267"/>
                    <a:pt x="513" y="951"/>
                    <a:pt x="654" y="705"/>
                  </a:cubicBezTo>
                  <a:cubicBezTo>
                    <a:pt x="750" y="540"/>
                    <a:pt x="924" y="448"/>
                    <a:pt x="1102" y="448"/>
                  </a:cubicBezTo>
                  <a:close/>
                  <a:moveTo>
                    <a:pt x="1103" y="0"/>
                  </a:moveTo>
                  <a:cubicBezTo>
                    <a:pt x="770" y="0"/>
                    <a:pt x="446" y="173"/>
                    <a:pt x="267" y="481"/>
                  </a:cubicBezTo>
                  <a:cubicBezTo>
                    <a:pt x="0" y="941"/>
                    <a:pt x="160" y="1532"/>
                    <a:pt x="620" y="1798"/>
                  </a:cubicBezTo>
                  <a:cubicBezTo>
                    <a:pt x="771" y="1885"/>
                    <a:pt x="936" y="1926"/>
                    <a:pt x="1099" y="1926"/>
                  </a:cubicBezTo>
                  <a:cubicBezTo>
                    <a:pt x="1434" y="1926"/>
                    <a:pt x="1757" y="1754"/>
                    <a:pt x="1935" y="1445"/>
                  </a:cubicBezTo>
                  <a:cubicBezTo>
                    <a:pt x="2201" y="985"/>
                    <a:pt x="2043" y="394"/>
                    <a:pt x="1583" y="129"/>
                  </a:cubicBezTo>
                  <a:cubicBezTo>
                    <a:pt x="1432" y="42"/>
                    <a:pt x="1266"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666850" y="1270450"/>
              <a:ext cx="49925" cy="48250"/>
            </a:xfrm>
            <a:custGeom>
              <a:avLst/>
              <a:gdLst/>
              <a:ahLst/>
              <a:cxnLst/>
              <a:rect l="l" t="t" r="r" b="b"/>
              <a:pathLst>
                <a:path w="1997" h="1930" extrusionOk="0">
                  <a:moveTo>
                    <a:pt x="999" y="450"/>
                  </a:moveTo>
                  <a:cubicBezTo>
                    <a:pt x="1089" y="450"/>
                    <a:pt x="1176" y="473"/>
                    <a:pt x="1256" y="517"/>
                  </a:cubicBezTo>
                  <a:cubicBezTo>
                    <a:pt x="1375" y="586"/>
                    <a:pt x="1461" y="697"/>
                    <a:pt x="1496" y="830"/>
                  </a:cubicBezTo>
                  <a:cubicBezTo>
                    <a:pt x="1532" y="962"/>
                    <a:pt x="1513" y="1101"/>
                    <a:pt x="1445" y="1221"/>
                  </a:cubicBezTo>
                  <a:cubicBezTo>
                    <a:pt x="1376" y="1340"/>
                    <a:pt x="1266" y="1425"/>
                    <a:pt x="1133" y="1461"/>
                  </a:cubicBezTo>
                  <a:cubicBezTo>
                    <a:pt x="1088" y="1473"/>
                    <a:pt x="1042" y="1479"/>
                    <a:pt x="997" y="1479"/>
                  </a:cubicBezTo>
                  <a:cubicBezTo>
                    <a:pt x="908" y="1479"/>
                    <a:pt x="820" y="1456"/>
                    <a:pt x="741" y="1410"/>
                  </a:cubicBezTo>
                  <a:cubicBezTo>
                    <a:pt x="622" y="1342"/>
                    <a:pt x="537" y="1230"/>
                    <a:pt x="501" y="1098"/>
                  </a:cubicBezTo>
                  <a:cubicBezTo>
                    <a:pt x="466" y="964"/>
                    <a:pt x="484" y="826"/>
                    <a:pt x="553" y="707"/>
                  </a:cubicBezTo>
                  <a:cubicBezTo>
                    <a:pt x="621" y="587"/>
                    <a:pt x="732" y="503"/>
                    <a:pt x="865" y="467"/>
                  </a:cubicBezTo>
                  <a:cubicBezTo>
                    <a:pt x="909" y="455"/>
                    <a:pt x="955" y="450"/>
                    <a:pt x="999" y="450"/>
                  </a:cubicBezTo>
                  <a:close/>
                  <a:moveTo>
                    <a:pt x="1000" y="0"/>
                  </a:moveTo>
                  <a:cubicBezTo>
                    <a:pt x="916" y="0"/>
                    <a:pt x="833" y="11"/>
                    <a:pt x="750" y="34"/>
                  </a:cubicBezTo>
                  <a:cubicBezTo>
                    <a:pt x="500" y="101"/>
                    <a:pt x="292" y="260"/>
                    <a:pt x="164" y="483"/>
                  </a:cubicBezTo>
                  <a:cubicBezTo>
                    <a:pt x="35" y="707"/>
                    <a:pt x="1" y="966"/>
                    <a:pt x="67" y="1214"/>
                  </a:cubicBezTo>
                  <a:cubicBezTo>
                    <a:pt x="135" y="1464"/>
                    <a:pt x="294" y="1672"/>
                    <a:pt x="516" y="1800"/>
                  </a:cubicBezTo>
                  <a:cubicBezTo>
                    <a:pt x="667" y="1887"/>
                    <a:pt x="833" y="1929"/>
                    <a:pt x="997" y="1929"/>
                  </a:cubicBezTo>
                  <a:cubicBezTo>
                    <a:pt x="1330" y="1929"/>
                    <a:pt x="1654" y="1755"/>
                    <a:pt x="1834" y="1448"/>
                  </a:cubicBezTo>
                  <a:cubicBezTo>
                    <a:pt x="1963" y="1224"/>
                    <a:pt x="1997" y="964"/>
                    <a:pt x="1930" y="715"/>
                  </a:cubicBezTo>
                  <a:cubicBezTo>
                    <a:pt x="1863" y="467"/>
                    <a:pt x="1704" y="259"/>
                    <a:pt x="1481" y="130"/>
                  </a:cubicBezTo>
                  <a:cubicBezTo>
                    <a:pt x="1332" y="44"/>
                    <a:pt x="1167" y="0"/>
                    <a:pt x="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2350750" y="1226550"/>
              <a:ext cx="206675" cy="306175"/>
            </a:xfrm>
            <a:custGeom>
              <a:avLst/>
              <a:gdLst/>
              <a:ahLst/>
              <a:cxnLst/>
              <a:rect l="l" t="t" r="r" b="b"/>
              <a:pathLst>
                <a:path w="8267" h="12247" extrusionOk="0">
                  <a:moveTo>
                    <a:pt x="246" y="0"/>
                  </a:moveTo>
                  <a:cubicBezTo>
                    <a:pt x="189" y="0"/>
                    <a:pt x="132" y="22"/>
                    <a:pt x="88" y="67"/>
                  </a:cubicBezTo>
                  <a:cubicBezTo>
                    <a:pt x="1" y="154"/>
                    <a:pt x="1" y="297"/>
                    <a:pt x="88" y="384"/>
                  </a:cubicBezTo>
                  <a:lnTo>
                    <a:pt x="7819" y="8114"/>
                  </a:lnTo>
                  <a:lnTo>
                    <a:pt x="7819" y="12022"/>
                  </a:lnTo>
                  <a:cubicBezTo>
                    <a:pt x="7819" y="12146"/>
                    <a:pt x="7918" y="12246"/>
                    <a:pt x="8042" y="12246"/>
                  </a:cubicBezTo>
                  <a:cubicBezTo>
                    <a:pt x="8165" y="12246"/>
                    <a:pt x="8266" y="12146"/>
                    <a:pt x="8267" y="12021"/>
                  </a:cubicBezTo>
                  <a:lnTo>
                    <a:pt x="8267" y="8020"/>
                  </a:lnTo>
                  <a:cubicBezTo>
                    <a:pt x="8267" y="7961"/>
                    <a:pt x="8243" y="7904"/>
                    <a:pt x="8202" y="7862"/>
                  </a:cubicBezTo>
                  <a:lnTo>
                    <a:pt x="406" y="67"/>
                  </a:lnTo>
                  <a:cubicBezTo>
                    <a:pt x="361" y="22"/>
                    <a:pt x="303" y="0"/>
                    <a:pt x="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736775" y="1601125"/>
              <a:ext cx="52500" cy="48225"/>
            </a:xfrm>
            <a:custGeom>
              <a:avLst/>
              <a:gdLst/>
              <a:ahLst/>
              <a:cxnLst/>
              <a:rect l="l" t="t" r="r" b="b"/>
              <a:pathLst>
                <a:path w="2100" h="1929" extrusionOk="0">
                  <a:moveTo>
                    <a:pt x="1101" y="450"/>
                  </a:moveTo>
                  <a:cubicBezTo>
                    <a:pt x="1191" y="450"/>
                    <a:pt x="1278" y="472"/>
                    <a:pt x="1358" y="518"/>
                  </a:cubicBezTo>
                  <a:cubicBezTo>
                    <a:pt x="1478" y="587"/>
                    <a:pt x="1562" y="697"/>
                    <a:pt x="1598" y="830"/>
                  </a:cubicBezTo>
                  <a:cubicBezTo>
                    <a:pt x="1635" y="964"/>
                    <a:pt x="1615" y="1103"/>
                    <a:pt x="1548" y="1222"/>
                  </a:cubicBezTo>
                  <a:cubicBezTo>
                    <a:pt x="1452" y="1387"/>
                    <a:pt x="1279" y="1480"/>
                    <a:pt x="1101" y="1480"/>
                  </a:cubicBezTo>
                  <a:cubicBezTo>
                    <a:pt x="1013" y="1480"/>
                    <a:pt x="925" y="1457"/>
                    <a:pt x="843" y="1410"/>
                  </a:cubicBezTo>
                  <a:cubicBezTo>
                    <a:pt x="597" y="1269"/>
                    <a:pt x="513" y="954"/>
                    <a:pt x="655" y="707"/>
                  </a:cubicBezTo>
                  <a:cubicBezTo>
                    <a:pt x="723" y="588"/>
                    <a:pt x="835" y="503"/>
                    <a:pt x="967" y="467"/>
                  </a:cubicBezTo>
                  <a:cubicBezTo>
                    <a:pt x="1012" y="455"/>
                    <a:pt x="1057" y="450"/>
                    <a:pt x="1101" y="450"/>
                  </a:cubicBezTo>
                  <a:close/>
                  <a:moveTo>
                    <a:pt x="1103" y="0"/>
                  </a:moveTo>
                  <a:cubicBezTo>
                    <a:pt x="1019" y="0"/>
                    <a:pt x="935" y="12"/>
                    <a:pt x="852" y="34"/>
                  </a:cubicBezTo>
                  <a:cubicBezTo>
                    <a:pt x="602" y="101"/>
                    <a:pt x="395" y="261"/>
                    <a:pt x="267" y="483"/>
                  </a:cubicBezTo>
                  <a:cubicBezTo>
                    <a:pt x="1" y="943"/>
                    <a:pt x="159" y="1534"/>
                    <a:pt x="618" y="1800"/>
                  </a:cubicBezTo>
                  <a:cubicBezTo>
                    <a:pt x="770" y="1887"/>
                    <a:pt x="934" y="1928"/>
                    <a:pt x="1099" y="1928"/>
                  </a:cubicBezTo>
                  <a:cubicBezTo>
                    <a:pt x="1432" y="1928"/>
                    <a:pt x="1757" y="1756"/>
                    <a:pt x="1936" y="1448"/>
                  </a:cubicBezTo>
                  <a:cubicBezTo>
                    <a:pt x="2065" y="1224"/>
                    <a:pt x="2100" y="966"/>
                    <a:pt x="2032" y="717"/>
                  </a:cubicBezTo>
                  <a:cubicBezTo>
                    <a:pt x="1966" y="467"/>
                    <a:pt x="1806" y="259"/>
                    <a:pt x="1583" y="130"/>
                  </a:cubicBezTo>
                  <a:cubicBezTo>
                    <a:pt x="1435" y="44"/>
                    <a:pt x="1270"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772325" y="1254775"/>
              <a:ext cx="82500" cy="357600"/>
            </a:xfrm>
            <a:custGeom>
              <a:avLst/>
              <a:gdLst/>
              <a:ahLst/>
              <a:cxnLst/>
              <a:rect l="l" t="t" r="r" b="b"/>
              <a:pathLst>
                <a:path w="3300" h="14304" extrusionOk="0">
                  <a:moveTo>
                    <a:pt x="3075" y="0"/>
                  </a:moveTo>
                  <a:cubicBezTo>
                    <a:pt x="2952" y="0"/>
                    <a:pt x="2851" y="101"/>
                    <a:pt x="2851" y="224"/>
                  </a:cubicBezTo>
                  <a:lnTo>
                    <a:pt x="2851" y="11157"/>
                  </a:lnTo>
                  <a:lnTo>
                    <a:pt x="88" y="13921"/>
                  </a:lnTo>
                  <a:cubicBezTo>
                    <a:pt x="0" y="14009"/>
                    <a:pt x="0" y="14152"/>
                    <a:pt x="88" y="14238"/>
                  </a:cubicBezTo>
                  <a:cubicBezTo>
                    <a:pt x="131" y="14282"/>
                    <a:pt x="188" y="14304"/>
                    <a:pt x="246" y="14304"/>
                  </a:cubicBezTo>
                  <a:cubicBezTo>
                    <a:pt x="303" y="14304"/>
                    <a:pt x="359" y="14281"/>
                    <a:pt x="405" y="14237"/>
                  </a:cubicBezTo>
                  <a:lnTo>
                    <a:pt x="3233" y="11408"/>
                  </a:lnTo>
                  <a:cubicBezTo>
                    <a:pt x="3275" y="11366"/>
                    <a:pt x="3299" y="11308"/>
                    <a:pt x="3299" y="11249"/>
                  </a:cubicBezTo>
                  <a:lnTo>
                    <a:pt x="3299" y="224"/>
                  </a:lnTo>
                  <a:cubicBezTo>
                    <a:pt x="3299" y="101"/>
                    <a:pt x="3199" y="0"/>
                    <a:pt x="3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554775" y="891375"/>
              <a:ext cx="49950" cy="48225"/>
            </a:xfrm>
            <a:custGeom>
              <a:avLst/>
              <a:gdLst/>
              <a:ahLst/>
              <a:cxnLst/>
              <a:rect l="l" t="t" r="r" b="b"/>
              <a:pathLst>
                <a:path w="1998" h="1929" extrusionOk="0">
                  <a:moveTo>
                    <a:pt x="999" y="449"/>
                  </a:moveTo>
                  <a:cubicBezTo>
                    <a:pt x="1089" y="449"/>
                    <a:pt x="1176" y="474"/>
                    <a:pt x="1256" y="519"/>
                  </a:cubicBezTo>
                  <a:cubicBezTo>
                    <a:pt x="1375" y="587"/>
                    <a:pt x="1460" y="699"/>
                    <a:pt x="1496" y="831"/>
                  </a:cubicBezTo>
                  <a:cubicBezTo>
                    <a:pt x="1532" y="965"/>
                    <a:pt x="1514" y="1103"/>
                    <a:pt x="1445" y="1222"/>
                  </a:cubicBezTo>
                  <a:cubicBezTo>
                    <a:pt x="1376" y="1342"/>
                    <a:pt x="1266" y="1426"/>
                    <a:pt x="1133" y="1462"/>
                  </a:cubicBezTo>
                  <a:cubicBezTo>
                    <a:pt x="1089" y="1474"/>
                    <a:pt x="1044" y="1480"/>
                    <a:pt x="1000" y="1480"/>
                  </a:cubicBezTo>
                  <a:cubicBezTo>
                    <a:pt x="773" y="1480"/>
                    <a:pt x="564" y="1328"/>
                    <a:pt x="502" y="1098"/>
                  </a:cubicBezTo>
                  <a:cubicBezTo>
                    <a:pt x="465" y="965"/>
                    <a:pt x="484" y="825"/>
                    <a:pt x="553" y="706"/>
                  </a:cubicBezTo>
                  <a:cubicBezTo>
                    <a:pt x="621" y="587"/>
                    <a:pt x="732" y="503"/>
                    <a:pt x="865" y="466"/>
                  </a:cubicBezTo>
                  <a:cubicBezTo>
                    <a:pt x="909" y="454"/>
                    <a:pt x="955" y="449"/>
                    <a:pt x="999" y="449"/>
                  </a:cubicBezTo>
                  <a:close/>
                  <a:moveTo>
                    <a:pt x="1000" y="0"/>
                  </a:moveTo>
                  <a:cubicBezTo>
                    <a:pt x="916" y="0"/>
                    <a:pt x="832" y="11"/>
                    <a:pt x="749" y="34"/>
                  </a:cubicBezTo>
                  <a:cubicBezTo>
                    <a:pt x="500" y="100"/>
                    <a:pt x="292" y="260"/>
                    <a:pt x="164" y="482"/>
                  </a:cubicBezTo>
                  <a:cubicBezTo>
                    <a:pt x="35" y="706"/>
                    <a:pt x="1" y="965"/>
                    <a:pt x="67" y="1214"/>
                  </a:cubicBezTo>
                  <a:cubicBezTo>
                    <a:pt x="183" y="1644"/>
                    <a:pt x="574" y="1929"/>
                    <a:pt x="999" y="1929"/>
                  </a:cubicBezTo>
                  <a:cubicBezTo>
                    <a:pt x="1080" y="1929"/>
                    <a:pt x="1164" y="1918"/>
                    <a:pt x="1248" y="1896"/>
                  </a:cubicBezTo>
                  <a:cubicBezTo>
                    <a:pt x="1498" y="1830"/>
                    <a:pt x="1706" y="1670"/>
                    <a:pt x="1834" y="1447"/>
                  </a:cubicBezTo>
                  <a:cubicBezTo>
                    <a:pt x="1963" y="1224"/>
                    <a:pt x="1997" y="964"/>
                    <a:pt x="1931" y="716"/>
                  </a:cubicBezTo>
                  <a:cubicBezTo>
                    <a:pt x="1863" y="466"/>
                    <a:pt x="1703" y="259"/>
                    <a:pt x="1481" y="130"/>
                  </a:cubicBezTo>
                  <a:cubicBezTo>
                    <a:pt x="1332" y="45"/>
                    <a:pt x="1167" y="0"/>
                    <a:pt x="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313875" y="912925"/>
              <a:ext cx="248350" cy="147825"/>
            </a:xfrm>
            <a:custGeom>
              <a:avLst/>
              <a:gdLst/>
              <a:ahLst/>
              <a:cxnLst/>
              <a:rect l="l" t="t" r="r" b="b"/>
              <a:pathLst>
                <a:path w="9934" h="5913" extrusionOk="0">
                  <a:moveTo>
                    <a:pt x="5710" y="1"/>
                  </a:moveTo>
                  <a:cubicBezTo>
                    <a:pt x="5651" y="1"/>
                    <a:pt x="5593" y="25"/>
                    <a:pt x="5552" y="67"/>
                  </a:cubicBezTo>
                  <a:lnTo>
                    <a:pt x="87" y="5530"/>
                  </a:lnTo>
                  <a:cubicBezTo>
                    <a:pt x="0" y="5618"/>
                    <a:pt x="0" y="5759"/>
                    <a:pt x="87" y="5847"/>
                  </a:cubicBezTo>
                  <a:cubicBezTo>
                    <a:pt x="130" y="5891"/>
                    <a:pt x="188" y="5913"/>
                    <a:pt x="246" y="5913"/>
                  </a:cubicBezTo>
                  <a:cubicBezTo>
                    <a:pt x="304" y="5913"/>
                    <a:pt x="360" y="5890"/>
                    <a:pt x="406" y="5847"/>
                  </a:cubicBezTo>
                  <a:lnTo>
                    <a:pt x="5802" y="449"/>
                  </a:lnTo>
                  <a:lnTo>
                    <a:pt x="9710" y="449"/>
                  </a:lnTo>
                  <a:cubicBezTo>
                    <a:pt x="9833" y="449"/>
                    <a:pt x="9934" y="348"/>
                    <a:pt x="9934" y="225"/>
                  </a:cubicBezTo>
                  <a:cubicBezTo>
                    <a:pt x="9934" y="102"/>
                    <a:pt x="9833" y="1"/>
                    <a:pt x="9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247375" y="1623250"/>
              <a:ext cx="52425" cy="48225"/>
            </a:xfrm>
            <a:custGeom>
              <a:avLst/>
              <a:gdLst/>
              <a:ahLst/>
              <a:cxnLst/>
              <a:rect l="l" t="t" r="r" b="b"/>
              <a:pathLst>
                <a:path w="2097" h="1929" extrusionOk="0">
                  <a:moveTo>
                    <a:pt x="996" y="451"/>
                  </a:moveTo>
                  <a:cubicBezTo>
                    <a:pt x="1174" y="451"/>
                    <a:pt x="1348" y="543"/>
                    <a:pt x="1443" y="708"/>
                  </a:cubicBezTo>
                  <a:cubicBezTo>
                    <a:pt x="1586" y="953"/>
                    <a:pt x="1501" y="1270"/>
                    <a:pt x="1255" y="1412"/>
                  </a:cubicBezTo>
                  <a:cubicBezTo>
                    <a:pt x="1174" y="1459"/>
                    <a:pt x="1085" y="1481"/>
                    <a:pt x="998" y="1481"/>
                  </a:cubicBezTo>
                  <a:cubicBezTo>
                    <a:pt x="820" y="1481"/>
                    <a:pt x="646" y="1388"/>
                    <a:pt x="551" y="1222"/>
                  </a:cubicBezTo>
                  <a:cubicBezTo>
                    <a:pt x="482" y="1103"/>
                    <a:pt x="463" y="964"/>
                    <a:pt x="500" y="831"/>
                  </a:cubicBezTo>
                  <a:cubicBezTo>
                    <a:pt x="536" y="699"/>
                    <a:pt x="621" y="588"/>
                    <a:pt x="740" y="519"/>
                  </a:cubicBezTo>
                  <a:cubicBezTo>
                    <a:pt x="821" y="473"/>
                    <a:pt x="909" y="451"/>
                    <a:pt x="996" y="451"/>
                  </a:cubicBezTo>
                  <a:close/>
                  <a:moveTo>
                    <a:pt x="995" y="0"/>
                  </a:moveTo>
                  <a:cubicBezTo>
                    <a:pt x="831" y="0"/>
                    <a:pt x="666" y="42"/>
                    <a:pt x="515" y="129"/>
                  </a:cubicBezTo>
                  <a:cubicBezTo>
                    <a:pt x="292" y="257"/>
                    <a:pt x="133" y="466"/>
                    <a:pt x="66" y="714"/>
                  </a:cubicBezTo>
                  <a:cubicBezTo>
                    <a:pt x="0" y="964"/>
                    <a:pt x="33" y="1223"/>
                    <a:pt x="162" y="1446"/>
                  </a:cubicBezTo>
                  <a:cubicBezTo>
                    <a:pt x="291" y="1669"/>
                    <a:pt x="499" y="1828"/>
                    <a:pt x="748" y="1896"/>
                  </a:cubicBezTo>
                  <a:cubicBezTo>
                    <a:pt x="831" y="1918"/>
                    <a:pt x="916" y="1929"/>
                    <a:pt x="998" y="1929"/>
                  </a:cubicBezTo>
                  <a:cubicBezTo>
                    <a:pt x="1166" y="1929"/>
                    <a:pt x="1330" y="1885"/>
                    <a:pt x="1479" y="1798"/>
                  </a:cubicBezTo>
                  <a:cubicBezTo>
                    <a:pt x="1938" y="1532"/>
                    <a:pt x="2096" y="941"/>
                    <a:pt x="1830" y="482"/>
                  </a:cubicBezTo>
                  <a:cubicBezTo>
                    <a:pt x="1653" y="173"/>
                    <a:pt x="1328" y="0"/>
                    <a:pt x="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181800" y="1359400"/>
              <a:ext cx="82475" cy="275100"/>
            </a:xfrm>
            <a:custGeom>
              <a:avLst/>
              <a:gdLst/>
              <a:ahLst/>
              <a:cxnLst/>
              <a:rect l="l" t="t" r="r" b="b"/>
              <a:pathLst>
                <a:path w="3299" h="11004" extrusionOk="0">
                  <a:moveTo>
                    <a:pt x="224" y="1"/>
                  </a:moveTo>
                  <a:cubicBezTo>
                    <a:pt x="100" y="1"/>
                    <a:pt x="1" y="101"/>
                    <a:pt x="1" y="224"/>
                  </a:cubicBezTo>
                  <a:lnTo>
                    <a:pt x="1" y="7951"/>
                  </a:lnTo>
                  <a:cubicBezTo>
                    <a:pt x="1" y="8010"/>
                    <a:pt x="24" y="8067"/>
                    <a:pt x="66" y="8109"/>
                  </a:cubicBezTo>
                  <a:lnTo>
                    <a:pt x="2896" y="10938"/>
                  </a:lnTo>
                  <a:cubicBezTo>
                    <a:pt x="2938" y="10982"/>
                    <a:pt x="2995" y="11003"/>
                    <a:pt x="3053" y="11003"/>
                  </a:cubicBezTo>
                  <a:cubicBezTo>
                    <a:pt x="3111" y="11003"/>
                    <a:pt x="3167" y="10982"/>
                    <a:pt x="3211" y="10939"/>
                  </a:cubicBezTo>
                  <a:cubicBezTo>
                    <a:pt x="3299" y="10851"/>
                    <a:pt x="3299" y="10708"/>
                    <a:pt x="3211" y="10622"/>
                  </a:cubicBezTo>
                  <a:lnTo>
                    <a:pt x="448" y="7858"/>
                  </a:lnTo>
                  <a:lnTo>
                    <a:pt x="448" y="224"/>
                  </a:lnTo>
                  <a:cubicBezTo>
                    <a:pt x="448" y="101"/>
                    <a:pt x="347" y="1"/>
                    <a:pt x="2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1564275" y="875675"/>
              <a:ext cx="52300" cy="48225"/>
            </a:xfrm>
            <a:custGeom>
              <a:avLst/>
              <a:gdLst/>
              <a:ahLst/>
              <a:cxnLst/>
              <a:rect l="l" t="t" r="r" b="b"/>
              <a:pathLst>
                <a:path w="2092" h="1929" extrusionOk="0">
                  <a:moveTo>
                    <a:pt x="1100" y="450"/>
                  </a:moveTo>
                  <a:cubicBezTo>
                    <a:pt x="1176" y="450"/>
                    <a:pt x="1255" y="466"/>
                    <a:pt x="1328" y="503"/>
                  </a:cubicBezTo>
                  <a:cubicBezTo>
                    <a:pt x="1452" y="563"/>
                    <a:pt x="1544" y="670"/>
                    <a:pt x="1588" y="799"/>
                  </a:cubicBezTo>
                  <a:cubicBezTo>
                    <a:pt x="1632" y="931"/>
                    <a:pt x="1622" y="1070"/>
                    <a:pt x="1561" y="1194"/>
                  </a:cubicBezTo>
                  <a:cubicBezTo>
                    <a:pt x="1501" y="1317"/>
                    <a:pt x="1395" y="1409"/>
                    <a:pt x="1265" y="1453"/>
                  </a:cubicBezTo>
                  <a:cubicBezTo>
                    <a:pt x="1211" y="1471"/>
                    <a:pt x="1155" y="1480"/>
                    <a:pt x="1099" y="1480"/>
                  </a:cubicBezTo>
                  <a:cubicBezTo>
                    <a:pt x="1021" y="1480"/>
                    <a:pt x="943" y="1462"/>
                    <a:pt x="871" y="1426"/>
                  </a:cubicBezTo>
                  <a:cubicBezTo>
                    <a:pt x="748" y="1366"/>
                    <a:pt x="655" y="1260"/>
                    <a:pt x="611" y="1131"/>
                  </a:cubicBezTo>
                  <a:cubicBezTo>
                    <a:pt x="568" y="1000"/>
                    <a:pt x="576" y="860"/>
                    <a:pt x="638" y="737"/>
                  </a:cubicBezTo>
                  <a:cubicBezTo>
                    <a:pt x="728" y="556"/>
                    <a:pt x="909" y="450"/>
                    <a:pt x="1100" y="450"/>
                  </a:cubicBezTo>
                  <a:close/>
                  <a:moveTo>
                    <a:pt x="1101" y="1"/>
                  </a:moveTo>
                  <a:cubicBezTo>
                    <a:pt x="746" y="1"/>
                    <a:pt x="403" y="198"/>
                    <a:pt x="235" y="537"/>
                  </a:cubicBezTo>
                  <a:cubicBezTo>
                    <a:pt x="0" y="1013"/>
                    <a:pt x="195" y="1592"/>
                    <a:pt x="671" y="1827"/>
                  </a:cubicBezTo>
                  <a:cubicBezTo>
                    <a:pt x="805" y="1895"/>
                    <a:pt x="951" y="1928"/>
                    <a:pt x="1098" y="1928"/>
                  </a:cubicBezTo>
                  <a:cubicBezTo>
                    <a:pt x="1202" y="1928"/>
                    <a:pt x="1307" y="1912"/>
                    <a:pt x="1406" y="1876"/>
                  </a:cubicBezTo>
                  <a:cubicBezTo>
                    <a:pt x="1650" y="1794"/>
                    <a:pt x="1846" y="1622"/>
                    <a:pt x="1961" y="1391"/>
                  </a:cubicBezTo>
                  <a:cubicBezTo>
                    <a:pt x="2075" y="1161"/>
                    <a:pt x="2092" y="899"/>
                    <a:pt x="2011" y="654"/>
                  </a:cubicBezTo>
                  <a:cubicBezTo>
                    <a:pt x="1929" y="411"/>
                    <a:pt x="1755" y="214"/>
                    <a:pt x="1525" y="100"/>
                  </a:cubicBezTo>
                  <a:cubicBezTo>
                    <a:pt x="1389" y="33"/>
                    <a:pt x="1244" y="1"/>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1605100" y="909600"/>
              <a:ext cx="111275" cy="234000"/>
            </a:xfrm>
            <a:custGeom>
              <a:avLst/>
              <a:gdLst/>
              <a:ahLst/>
              <a:cxnLst/>
              <a:rect l="l" t="t" r="r" b="b"/>
              <a:pathLst>
                <a:path w="4451" h="9360" extrusionOk="0">
                  <a:moveTo>
                    <a:pt x="255" y="0"/>
                  </a:moveTo>
                  <a:cubicBezTo>
                    <a:pt x="184" y="0"/>
                    <a:pt x="115" y="34"/>
                    <a:pt x="72" y="96"/>
                  </a:cubicBezTo>
                  <a:cubicBezTo>
                    <a:pt x="0" y="198"/>
                    <a:pt x="26" y="340"/>
                    <a:pt x="128" y="409"/>
                  </a:cubicBezTo>
                  <a:lnTo>
                    <a:pt x="3585" y="2800"/>
                  </a:lnTo>
                  <a:lnTo>
                    <a:pt x="3993" y="9150"/>
                  </a:lnTo>
                  <a:cubicBezTo>
                    <a:pt x="4001" y="9269"/>
                    <a:pt x="4099" y="9360"/>
                    <a:pt x="4217" y="9360"/>
                  </a:cubicBezTo>
                  <a:lnTo>
                    <a:pt x="4233" y="9360"/>
                  </a:lnTo>
                  <a:cubicBezTo>
                    <a:pt x="4356" y="9352"/>
                    <a:pt x="4451" y="9245"/>
                    <a:pt x="4442" y="9122"/>
                  </a:cubicBezTo>
                  <a:lnTo>
                    <a:pt x="4028" y="2663"/>
                  </a:lnTo>
                  <a:cubicBezTo>
                    <a:pt x="4024" y="2594"/>
                    <a:pt x="3987" y="2532"/>
                    <a:pt x="3932" y="2493"/>
                  </a:cubicBezTo>
                  <a:lnTo>
                    <a:pt x="384" y="41"/>
                  </a:lnTo>
                  <a:cubicBezTo>
                    <a:pt x="345" y="13"/>
                    <a:pt x="300" y="0"/>
                    <a:pt x="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1452875" y="1479875"/>
              <a:ext cx="51700" cy="48225"/>
            </a:xfrm>
            <a:custGeom>
              <a:avLst/>
              <a:gdLst/>
              <a:ahLst/>
              <a:cxnLst/>
              <a:rect l="l" t="t" r="r" b="b"/>
              <a:pathLst>
                <a:path w="2068" h="1929" extrusionOk="0">
                  <a:moveTo>
                    <a:pt x="998" y="449"/>
                  </a:moveTo>
                  <a:cubicBezTo>
                    <a:pt x="1089" y="449"/>
                    <a:pt x="1176" y="474"/>
                    <a:pt x="1256" y="519"/>
                  </a:cubicBezTo>
                  <a:cubicBezTo>
                    <a:pt x="1375" y="588"/>
                    <a:pt x="1460" y="699"/>
                    <a:pt x="1496" y="832"/>
                  </a:cubicBezTo>
                  <a:cubicBezTo>
                    <a:pt x="1531" y="966"/>
                    <a:pt x="1513" y="1103"/>
                    <a:pt x="1445" y="1222"/>
                  </a:cubicBezTo>
                  <a:cubicBezTo>
                    <a:pt x="1376" y="1342"/>
                    <a:pt x="1265" y="1427"/>
                    <a:pt x="1133" y="1463"/>
                  </a:cubicBezTo>
                  <a:cubicBezTo>
                    <a:pt x="1088" y="1475"/>
                    <a:pt x="1043" y="1480"/>
                    <a:pt x="998" y="1480"/>
                  </a:cubicBezTo>
                  <a:cubicBezTo>
                    <a:pt x="771" y="1480"/>
                    <a:pt x="563" y="1329"/>
                    <a:pt x="501" y="1098"/>
                  </a:cubicBezTo>
                  <a:cubicBezTo>
                    <a:pt x="465" y="966"/>
                    <a:pt x="484" y="827"/>
                    <a:pt x="552" y="707"/>
                  </a:cubicBezTo>
                  <a:cubicBezTo>
                    <a:pt x="620" y="588"/>
                    <a:pt x="732" y="503"/>
                    <a:pt x="864" y="468"/>
                  </a:cubicBezTo>
                  <a:cubicBezTo>
                    <a:pt x="908" y="455"/>
                    <a:pt x="955" y="449"/>
                    <a:pt x="998" y="449"/>
                  </a:cubicBezTo>
                  <a:close/>
                  <a:moveTo>
                    <a:pt x="999" y="1"/>
                  </a:moveTo>
                  <a:cubicBezTo>
                    <a:pt x="916" y="1"/>
                    <a:pt x="832" y="12"/>
                    <a:pt x="749" y="34"/>
                  </a:cubicBezTo>
                  <a:cubicBezTo>
                    <a:pt x="500" y="101"/>
                    <a:pt x="292" y="261"/>
                    <a:pt x="163" y="484"/>
                  </a:cubicBezTo>
                  <a:cubicBezTo>
                    <a:pt x="35" y="707"/>
                    <a:pt x="0" y="966"/>
                    <a:pt x="67" y="1215"/>
                  </a:cubicBezTo>
                  <a:cubicBezTo>
                    <a:pt x="183" y="1645"/>
                    <a:pt x="572" y="1929"/>
                    <a:pt x="998" y="1929"/>
                  </a:cubicBezTo>
                  <a:cubicBezTo>
                    <a:pt x="1080" y="1929"/>
                    <a:pt x="1165" y="1918"/>
                    <a:pt x="1249" y="1897"/>
                  </a:cubicBezTo>
                  <a:cubicBezTo>
                    <a:pt x="1762" y="1758"/>
                    <a:pt x="2067" y="1230"/>
                    <a:pt x="1930" y="716"/>
                  </a:cubicBezTo>
                  <a:cubicBezTo>
                    <a:pt x="1863" y="466"/>
                    <a:pt x="1703" y="260"/>
                    <a:pt x="1481" y="131"/>
                  </a:cubicBezTo>
                  <a:cubicBezTo>
                    <a:pt x="1332" y="45"/>
                    <a:pt x="1166" y="1"/>
                    <a:pt x="9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468050" y="1386850"/>
              <a:ext cx="51725" cy="48225"/>
            </a:xfrm>
            <a:custGeom>
              <a:avLst/>
              <a:gdLst/>
              <a:ahLst/>
              <a:cxnLst/>
              <a:rect l="l" t="t" r="r" b="b"/>
              <a:pathLst>
                <a:path w="2069" h="1929" extrusionOk="0">
                  <a:moveTo>
                    <a:pt x="996" y="449"/>
                  </a:moveTo>
                  <a:cubicBezTo>
                    <a:pt x="1224" y="449"/>
                    <a:pt x="1434" y="600"/>
                    <a:pt x="1496" y="831"/>
                  </a:cubicBezTo>
                  <a:cubicBezTo>
                    <a:pt x="1570" y="1106"/>
                    <a:pt x="1406" y="1388"/>
                    <a:pt x="1131" y="1462"/>
                  </a:cubicBezTo>
                  <a:cubicBezTo>
                    <a:pt x="1087" y="1474"/>
                    <a:pt x="1042" y="1479"/>
                    <a:pt x="999" y="1479"/>
                  </a:cubicBezTo>
                  <a:cubicBezTo>
                    <a:pt x="771" y="1479"/>
                    <a:pt x="562" y="1328"/>
                    <a:pt x="500" y="1098"/>
                  </a:cubicBezTo>
                  <a:cubicBezTo>
                    <a:pt x="426" y="823"/>
                    <a:pt x="590" y="540"/>
                    <a:pt x="864" y="466"/>
                  </a:cubicBezTo>
                  <a:cubicBezTo>
                    <a:pt x="908" y="454"/>
                    <a:pt x="953" y="449"/>
                    <a:pt x="996" y="449"/>
                  </a:cubicBezTo>
                  <a:close/>
                  <a:moveTo>
                    <a:pt x="1000" y="1"/>
                  </a:moveTo>
                  <a:cubicBezTo>
                    <a:pt x="917" y="1"/>
                    <a:pt x="833" y="11"/>
                    <a:pt x="750" y="34"/>
                  </a:cubicBezTo>
                  <a:cubicBezTo>
                    <a:pt x="500" y="100"/>
                    <a:pt x="292" y="260"/>
                    <a:pt x="163" y="482"/>
                  </a:cubicBezTo>
                  <a:cubicBezTo>
                    <a:pt x="34" y="706"/>
                    <a:pt x="0" y="965"/>
                    <a:pt x="67" y="1214"/>
                  </a:cubicBezTo>
                  <a:cubicBezTo>
                    <a:pt x="182" y="1644"/>
                    <a:pt x="573" y="1928"/>
                    <a:pt x="998" y="1928"/>
                  </a:cubicBezTo>
                  <a:cubicBezTo>
                    <a:pt x="1080" y="1928"/>
                    <a:pt x="1165" y="1918"/>
                    <a:pt x="1249" y="1895"/>
                  </a:cubicBezTo>
                  <a:cubicBezTo>
                    <a:pt x="1763" y="1757"/>
                    <a:pt x="2068" y="1227"/>
                    <a:pt x="1930" y="715"/>
                  </a:cubicBezTo>
                  <a:cubicBezTo>
                    <a:pt x="1814" y="285"/>
                    <a:pt x="1424" y="1"/>
                    <a:pt x="1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1374625" y="1125475"/>
              <a:ext cx="49950" cy="48250"/>
            </a:xfrm>
            <a:custGeom>
              <a:avLst/>
              <a:gdLst/>
              <a:ahLst/>
              <a:cxnLst/>
              <a:rect l="l" t="t" r="r" b="b"/>
              <a:pathLst>
                <a:path w="1998" h="1930" extrusionOk="0">
                  <a:moveTo>
                    <a:pt x="999" y="450"/>
                  </a:moveTo>
                  <a:cubicBezTo>
                    <a:pt x="1089" y="450"/>
                    <a:pt x="1176" y="473"/>
                    <a:pt x="1255" y="519"/>
                  </a:cubicBezTo>
                  <a:cubicBezTo>
                    <a:pt x="1374" y="588"/>
                    <a:pt x="1459" y="698"/>
                    <a:pt x="1495" y="831"/>
                  </a:cubicBezTo>
                  <a:cubicBezTo>
                    <a:pt x="1531" y="965"/>
                    <a:pt x="1512" y="1103"/>
                    <a:pt x="1444" y="1222"/>
                  </a:cubicBezTo>
                  <a:cubicBezTo>
                    <a:pt x="1349" y="1388"/>
                    <a:pt x="1175" y="1480"/>
                    <a:pt x="997" y="1480"/>
                  </a:cubicBezTo>
                  <a:cubicBezTo>
                    <a:pt x="910" y="1480"/>
                    <a:pt x="821" y="1458"/>
                    <a:pt x="740" y="1411"/>
                  </a:cubicBezTo>
                  <a:cubicBezTo>
                    <a:pt x="621" y="1343"/>
                    <a:pt x="537" y="1232"/>
                    <a:pt x="500" y="1099"/>
                  </a:cubicBezTo>
                  <a:cubicBezTo>
                    <a:pt x="466" y="965"/>
                    <a:pt x="484" y="827"/>
                    <a:pt x="553" y="708"/>
                  </a:cubicBezTo>
                  <a:cubicBezTo>
                    <a:pt x="620" y="589"/>
                    <a:pt x="732" y="504"/>
                    <a:pt x="865" y="467"/>
                  </a:cubicBezTo>
                  <a:cubicBezTo>
                    <a:pt x="909" y="456"/>
                    <a:pt x="955" y="450"/>
                    <a:pt x="999" y="450"/>
                  </a:cubicBezTo>
                  <a:close/>
                  <a:moveTo>
                    <a:pt x="1000" y="0"/>
                  </a:moveTo>
                  <a:cubicBezTo>
                    <a:pt x="917" y="0"/>
                    <a:pt x="833" y="11"/>
                    <a:pt x="750" y="33"/>
                  </a:cubicBezTo>
                  <a:cubicBezTo>
                    <a:pt x="500" y="101"/>
                    <a:pt x="292" y="260"/>
                    <a:pt x="164" y="482"/>
                  </a:cubicBezTo>
                  <a:cubicBezTo>
                    <a:pt x="35" y="707"/>
                    <a:pt x="1" y="966"/>
                    <a:pt x="67" y="1215"/>
                  </a:cubicBezTo>
                  <a:cubicBezTo>
                    <a:pt x="135" y="1463"/>
                    <a:pt x="294" y="1671"/>
                    <a:pt x="516" y="1800"/>
                  </a:cubicBezTo>
                  <a:cubicBezTo>
                    <a:pt x="664" y="1886"/>
                    <a:pt x="828" y="1930"/>
                    <a:pt x="996" y="1930"/>
                  </a:cubicBezTo>
                  <a:cubicBezTo>
                    <a:pt x="1080" y="1930"/>
                    <a:pt x="1165" y="1919"/>
                    <a:pt x="1249" y="1897"/>
                  </a:cubicBezTo>
                  <a:cubicBezTo>
                    <a:pt x="1497" y="1829"/>
                    <a:pt x="1705" y="1670"/>
                    <a:pt x="1834" y="1447"/>
                  </a:cubicBezTo>
                  <a:cubicBezTo>
                    <a:pt x="1963" y="1223"/>
                    <a:pt x="1997" y="965"/>
                    <a:pt x="1931" y="716"/>
                  </a:cubicBezTo>
                  <a:cubicBezTo>
                    <a:pt x="1863" y="466"/>
                    <a:pt x="1704" y="258"/>
                    <a:pt x="1481" y="130"/>
                  </a:cubicBezTo>
                  <a:cubicBezTo>
                    <a:pt x="1332" y="44"/>
                    <a:pt x="1167" y="0"/>
                    <a:pt x="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359125" y="1308200"/>
              <a:ext cx="55050" cy="48175"/>
            </a:xfrm>
            <a:custGeom>
              <a:avLst/>
              <a:gdLst/>
              <a:ahLst/>
              <a:cxnLst/>
              <a:rect l="l" t="t" r="r" b="b"/>
              <a:pathLst>
                <a:path w="2202" h="1927" extrusionOk="0">
                  <a:moveTo>
                    <a:pt x="1102" y="448"/>
                  </a:moveTo>
                  <a:cubicBezTo>
                    <a:pt x="1189" y="448"/>
                    <a:pt x="1277" y="470"/>
                    <a:pt x="1357" y="517"/>
                  </a:cubicBezTo>
                  <a:cubicBezTo>
                    <a:pt x="1604" y="658"/>
                    <a:pt x="1689" y="973"/>
                    <a:pt x="1547" y="1220"/>
                  </a:cubicBezTo>
                  <a:cubicBezTo>
                    <a:pt x="1451" y="1385"/>
                    <a:pt x="1278" y="1478"/>
                    <a:pt x="1100" y="1478"/>
                  </a:cubicBezTo>
                  <a:cubicBezTo>
                    <a:pt x="1012" y="1478"/>
                    <a:pt x="924" y="1456"/>
                    <a:pt x="843" y="1409"/>
                  </a:cubicBezTo>
                  <a:cubicBezTo>
                    <a:pt x="596" y="1267"/>
                    <a:pt x="512" y="952"/>
                    <a:pt x="654" y="705"/>
                  </a:cubicBezTo>
                  <a:cubicBezTo>
                    <a:pt x="749" y="540"/>
                    <a:pt x="923" y="448"/>
                    <a:pt x="1102" y="448"/>
                  </a:cubicBezTo>
                  <a:close/>
                  <a:moveTo>
                    <a:pt x="1103" y="0"/>
                  </a:moveTo>
                  <a:cubicBezTo>
                    <a:pt x="770" y="0"/>
                    <a:pt x="446" y="173"/>
                    <a:pt x="267" y="481"/>
                  </a:cubicBezTo>
                  <a:cubicBezTo>
                    <a:pt x="1" y="941"/>
                    <a:pt x="160" y="1532"/>
                    <a:pt x="620" y="1798"/>
                  </a:cubicBezTo>
                  <a:cubicBezTo>
                    <a:pt x="771" y="1885"/>
                    <a:pt x="936" y="1927"/>
                    <a:pt x="1099" y="1927"/>
                  </a:cubicBezTo>
                  <a:cubicBezTo>
                    <a:pt x="1432" y="1927"/>
                    <a:pt x="1757" y="1754"/>
                    <a:pt x="1935" y="1445"/>
                  </a:cubicBezTo>
                  <a:cubicBezTo>
                    <a:pt x="2201" y="985"/>
                    <a:pt x="2042" y="394"/>
                    <a:pt x="1582" y="130"/>
                  </a:cubicBezTo>
                  <a:cubicBezTo>
                    <a:pt x="1431" y="42"/>
                    <a:pt x="1266" y="0"/>
                    <a:pt x="1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1398775" y="1220625"/>
              <a:ext cx="240625" cy="95850"/>
            </a:xfrm>
            <a:custGeom>
              <a:avLst/>
              <a:gdLst/>
              <a:ahLst/>
              <a:cxnLst/>
              <a:rect l="l" t="t" r="r" b="b"/>
              <a:pathLst>
                <a:path w="9625" h="3834" extrusionOk="0">
                  <a:moveTo>
                    <a:pt x="2929" y="0"/>
                  </a:moveTo>
                  <a:cubicBezTo>
                    <a:pt x="2861" y="0"/>
                    <a:pt x="2797" y="32"/>
                    <a:pt x="2754" y="86"/>
                  </a:cubicBezTo>
                  <a:lnTo>
                    <a:pt x="79" y="3470"/>
                  </a:lnTo>
                  <a:cubicBezTo>
                    <a:pt x="1" y="3568"/>
                    <a:pt x="17" y="3709"/>
                    <a:pt x="114" y="3785"/>
                  </a:cubicBezTo>
                  <a:cubicBezTo>
                    <a:pt x="156" y="3817"/>
                    <a:pt x="205" y="3833"/>
                    <a:pt x="254" y="3833"/>
                  </a:cubicBezTo>
                  <a:cubicBezTo>
                    <a:pt x="320" y="3833"/>
                    <a:pt x="386" y="3804"/>
                    <a:pt x="430" y="3747"/>
                  </a:cubicBezTo>
                  <a:lnTo>
                    <a:pt x="3038" y="448"/>
                  </a:lnTo>
                  <a:lnTo>
                    <a:pt x="9401" y="448"/>
                  </a:lnTo>
                  <a:cubicBezTo>
                    <a:pt x="9525" y="448"/>
                    <a:pt x="9624" y="348"/>
                    <a:pt x="9624" y="224"/>
                  </a:cubicBezTo>
                  <a:cubicBezTo>
                    <a:pt x="9624" y="101"/>
                    <a:pt x="9525" y="0"/>
                    <a:pt x="9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412450" y="1142325"/>
              <a:ext cx="226950" cy="11200"/>
            </a:xfrm>
            <a:custGeom>
              <a:avLst/>
              <a:gdLst/>
              <a:ahLst/>
              <a:cxnLst/>
              <a:rect l="l" t="t" r="r" b="b"/>
              <a:pathLst>
                <a:path w="9078" h="448" extrusionOk="0">
                  <a:moveTo>
                    <a:pt x="225" y="0"/>
                  </a:moveTo>
                  <a:cubicBezTo>
                    <a:pt x="101" y="0"/>
                    <a:pt x="0" y="101"/>
                    <a:pt x="0" y="224"/>
                  </a:cubicBezTo>
                  <a:cubicBezTo>
                    <a:pt x="0" y="348"/>
                    <a:pt x="101" y="447"/>
                    <a:pt x="225" y="447"/>
                  </a:cubicBezTo>
                  <a:lnTo>
                    <a:pt x="8854" y="447"/>
                  </a:lnTo>
                  <a:cubicBezTo>
                    <a:pt x="8978" y="447"/>
                    <a:pt x="9077" y="348"/>
                    <a:pt x="9077" y="224"/>
                  </a:cubicBezTo>
                  <a:cubicBezTo>
                    <a:pt x="9077" y="101"/>
                    <a:pt x="8978" y="0"/>
                    <a:pt x="88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1499850" y="1294675"/>
              <a:ext cx="109975" cy="108875"/>
            </a:xfrm>
            <a:custGeom>
              <a:avLst/>
              <a:gdLst/>
              <a:ahLst/>
              <a:cxnLst/>
              <a:rect l="l" t="t" r="r" b="b"/>
              <a:pathLst>
                <a:path w="4399" h="4355" extrusionOk="0">
                  <a:moveTo>
                    <a:pt x="4152" y="1"/>
                  </a:moveTo>
                  <a:cubicBezTo>
                    <a:pt x="4094" y="1"/>
                    <a:pt x="4037" y="23"/>
                    <a:pt x="3994" y="66"/>
                  </a:cubicBezTo>
                  <a:lnTo>
                    <a:pt x="89" y="3971"/>
                  </a:lnTo>
                  <a:cubicBezTo>
                    <a:pt x="1" y="4060"/>
                    <a:pt x="1" y="4201"/>
                    <a:pt x="89" y="4289"/>
                  </a:cubicBezTo>
                  <a:cubicBezTo>
                    <a:pt x="132" y="4333"/>
                    <a:pt x="188" y="4355"/>
                    <a:pt x="246" y="4355"/>
                  </a:cubicBezTo>
                  <a:cubicBezTo>
                    <a:pt x="303" y="4355"/>
                    <a:pt x="360" y="4333"/>
                    <a:pt x="406" y="4289"/>
                  </a:cubicBezTo>
                  <a:lnTo>
                    <a:pt x="4311" y="383"/>
                  </a:lnTo>
                  <a:cubicBezTo>
                    <a:pt x="4399" y="295"/>
                    <a:pt x="4399" y="153"/>
                    <a:pt x="4311" y="66"/>
                  </a:cubicBezTo>
                  <a:cubicBezTo>
                    <a:pt x="4267" y="23"/>
                    <a:pt x="4209" y="1"/>
                    <a:pt x="4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1490250" y="1406150"/>
              <a:ext cx="256850" cy="108825"/>
            </a:xfrm>
            <a:custGeom>
              <a:avLst/>
              <a:gdLst/>
              <a:ahLst/>
              <a:cxnLst/>
              <a:rect l="l" t="t" r="r" b="b"/>
              <a:pathLst>
                <a:path w="10274" h="4353" extrusionOk="0">
                  <a:moveTo>
                    <a:pt x="10027" y="0"/>
                  </a:moveTo>
                  <a:cubicBezTo>
                    <a:pt x="9969" y="0"/>
                    <a:pt x="9912" y="22"/>
                    <a:pt x="9868" y="66"/>
                  </a:cubicBezTo>
                  <a:lnTo>
                    <a:pt x="6033" y="3901"/>
                  </a:lnTo>
                  <a:lnTo>
                    <a:pt x="238" y="3696"/>
                  </a:lnTo>
                  <a:cubicBezTo>
                    <a:pt x="233" y="3696"/>
                    <a:pt x="229" y="3696"/>
                    <a:pt x="224" y="3696"/>
                  </a:cubicBezTo>
                  <a:cubicBezTo>
                    <a:pt x="117" y="3696"/>
                    <a:pt x="9" y="3793"/>
                    <a:pt x="6" y="3912"/>
                  </a:cubicBezTo>
                  <a:cubicBezTo>
                    <a:pt x="1" y="4035"/>
                    <a:pt x="99" y="4140"/>
                    <a:pt x="222" y="4143"/>
                  </a:cubicBezTo>
                  <a:lnTo>
                    <a:pt x="6114" y="4353"/>
                  </a:lnTo>
                  <a:lnTo>
                    <a:pt x="6123" y="4353"/>
                  </a:lnTo>
                  <a:cubicBezTo>
                    <a:pt x="6182" y="4353"/>
                    <a:pt x="6239" y="4329"/>
                    <a:pt x="6281" y="4287"/>
                  </a:cubicBezTo>
                  <a:lnTo>
                    <a:pt x="10187" y="383"/>
                  </a:lnTo>
                  <a:cubicBezTo>
                    <a:pt x="10273" y="294"/>
                    <a:pt x="10273" y="153"/>
                    <a:pt x="10187" y="66"/>
                  </a:cubicBezTo>
                  <a:cubicBezTo>
                    <a:pt x="10142" y="22"/>
                    <a:pt x="10084" y="0"/>
                    <a:pt x="10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2162400" y="757150"/>
              <a:ext cx="49900" cy="48275"/>
            </a:xfrm>
            <a:custGeom>
              <a:avLst/>
              <a:gdLst/>
              <a:ahLst/>
              <a:cxnLst/>
              <a:rect l="l" t="t" r="r" b="b"/>
              <a:pathLst>
                <a:path w="1996" h="1931" extrusionOk="0">
                  <a:moveTo>
                    <a:pt x="999" y="451"/>
                  </a:moveTo>
                  <a:cubicBezTo>
                    <a:pt x="1088" y="451"/>
                    <a:pt x="1176" y="473"/>
                    <a:pt x="1256" y="520"/>
                  </a:cubicBezTo>
                  <a:cubicBezTo>
                    <a:pt x="1375" y="589"/>
                    <a:pt x="1460" y="699"/>
                    <a:pt x="1496" y="832"/>
                  </a:cubicBezTo>
                  <a:cubicBezTo>
                    <a:pt x="1532" y="966"/>
                    <a:pt x="1513" y="1105"/>
                    <a:pt x="1445" y="1224"/>
                  </a:cubicBezTo>
                  <a:cubicBezTo>
                    <a:pt x="1376" y="1343"/>
                    <a:pt x="1266" y="1427"/>
                    <a:pt x="1133" y="1464"/>
                  </a:cubicBezTo>
                  <a:cubicBezTo>
                    <a:pt x="1089" y="1475"/>
                    <a:pt x="1044" y="1481"/>
                    <a:pt x="999" y="1481"/>
                  </a:cubicBezTo>
                  <a:cubicBezTo>
                    <a:pt x="909" y="1481"/>
                    <a:pt x="821" y="1458"/>
                    <a:pt x="741" y="1411"/>
                  </a:cubicBezTo>
                  <a:cubicBezTo>
                    <a:pt x="622" y="1343"/>
                    <a:pt x="537" y="1232"/>
                    <a:pt x="501" y="1099"/>
                  </a:cubicBezTo>
                  <a:cubicBezTo>
                    <a:pt x="465" y="965"/>
                    <a:pt x="484" y="827"/>
                    <a:pt x="553" y="708"/>
                  </a:cubicBezTo>
                  <a:cubicBezTo>
                    <a:pt x="621" y="589"/>
                    <a:pt x="732" y="504"/>
                    <a:pt x="865" y="468"/>
                  </a:cubicBezTo>
                  <a:cubicBezTo>
                    <a:pt x="909" y="456"/>
                    <a:pt x="955" y="451"/>
                    <a:pt x="999" y="451"/>
                  </a:cubicBezTo>
                  <a:close/>
                  <a:moveTo>
                    <a:pt x="1000" y="1"/>
                  </a:moveTo>
                  <a:cubicBezTo>
                    <a:pt x="666" y="1"/>
                    <a:pt x="342" y="174"/>
                    <a:pt x="163" y="483"/>
                  </a:cubicBezTo>
                  <a:cubicBezTo>
                    <a:pt x="35" y="706"/>
                    <a:pt x="0" y="965"/>
                    <a:pt x="67" y="1214"/>
                  </a:cubicBezTo>
                  <a:cubicBezTo>
                    <a:pt x="134" y="1464"/>
                    <a:pt x="294" y="1672"/>
                    <a:pt x="516" y="1801"/>
                  </a:cubicBezTo>
                  <a:cubicBezTo>
                    <a:pt x="664" y="1886"/>
                    <a:pt x="828" y="1930"/>
                    <a:pt x="997" y="1930"/>
                  </a:cubicBezTo>
                  <a:cubicBezTo>
                    <a:pt x="1079" y="1930"/>
                    <a:pt x="1164" y="1920"/>
                    <a:pt x="1246" y="1897"/>
                  </a:cubicBezTo>
                  <a:cubicBezTo>
                    <a:pt x="1496" y="1829"/>
                    <a:pt x="1704" y="1670"/>
                    <a:pt x="1832" y="1448"/>
                  </a:cubicBezTo>
                  <a:cubicBezTo>
                    <a:pt x="1960" y="1224"/>
                    <a:pt x="1996" y="964"/>
                    <a:pt x="1928" y="716"/>
                  </a:cubicBezTo>
                  <a:cubicBezTo>
                    <a:pt x="1862" y="467"/>
                    <a:pt x="1702" y="259"/>
                    <a:pt x="1480" y="130"/>
                  </a:cubicBezTo>
                  <a:cubicBezTo>
                    <a:pt x="1328" y="42"/>
                    <a:pt x="1163" y="1"/>
                    <a:pt x="1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2199650" y="788675"/>
              <a:ext cx="94775" cy="233350"/>
            </a:xfrm>
            <a:custGeom>
              <a:avLst/>
              <a:gdLst/>
              <a:ahLst/>
              <a:cxnLst/>
              <a:rect l="l" t="t" r="r" b="b"/>
              <a:pathLst>
                <a:path w="3791" h="9334" extrusionOk="0">
                  <a:moveTo>
                    <a:pt x="246" y="1"/>
                  </a:moveTo>
                  <a:cubicBezTo>
                    <a:pt x="188" y="1"/>
                    <a:pt x="131" y="22"/>
                    <a:pt x="88" y="66"/>
                  </a:cubicBezTo>
                  <a:cubicBezTo>
                    <a:pt x="1" y="155"/>
                    <a:pt x="1" y="296"/>
                    <a:pt x="88" y="384"/>
                  </a:cubicBezTo>
                  <a:lnTo>
                    <a:pt x="3342" y="3638"/>
                  </a:lnTo>
                  <a:lnTo>
                    <a:pt x="3342" y="9109"/>
                  </a:lnTo>
                  <a:cubicBezTo>
                    <a:pt x="3342" y="9233"/>
                    <a:pt x="3442" y="9333"/>
                    <a:pt x="3566" y="9333"/>
                  </a:cubicBezTo>
                  <a:cubicBezTo>
                    <a:pt x="3690" y="9333"/>
                    <a:pt x="3791" y="9233"/>
                    <a:pt x="3791" y="9108"/>
                  </a:cubicBezTo>
                  <a:lnTo>
                    <a:pt x="3791" y="3544"/>
                  </a:lnTo>
                  <a:cubicBezTo>
                    <a:pt x="3791" y="3485"/>
                    <a:pt x="3766" y="3427"/>
                    <a:pt x="3725" y="3386"/>
                  </a:cubicBezTo>
                  <a:lnTo>
                    <a:pt x="405" y="66"/>
                  </a:lnTo>
                  <a:cubicBezTo>
                    <a:pt x="361" y="22"/>
                    <a:pt x="303" y="1"/>
                    <a:pt x="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1555825" y="943500"/>
              <a:ext cx="1045300" cy="538450"/>
            </a:xfrm>
            <a:custGeom>
              <a:avLst/>
              <a:gdLst/>
              <a:ahLst/>
              <a:cxnLst/>
              <a:rect l="l" t="t" r="r" b="b"/>
              <a:pathLst>
                <a:path w="41812" h="21538" extrusionOk="0">
                  <a:moveTo>
                    <a:pt x="20107" y="0"/>
                  </a:moveTo>
                  <a:cubicBezTo>
                    <a:pt x="7759" y="0"/>
                    <a:pt x="0" y="9003"/>
                    <a:pt x="0" y="12132"/>
                  </a:cubicBezTo>
                  <a:cubicBezTo>
                    <a:pt x="0" y="15227"/>
                    <a:pt x="8675" y="21538"/>
                    <a:pt x="20453" y="21538"/>
                  </a:cubicBezTo>
                  <a:cubicBezTo>
                    <a:pt x="32231" y="21538"/>
                    <a:pt x="41812" y="14418"/>
                    <a:pt x="41812" y="12089"/>
                  </a:cubicBezTo>
                  <a:cubicBezTo>
                    <a:pt x="41812" y="9117"/>
                    <a:pt x="33820" y="0"/>
                    <a:pt x="20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1849250" y="989425"/>
              <a:ext cx="435725" cy="435725"/>
            </a:xfrm>
            <a:custGeom>
              <a:avLst/>
              <a:gdLst/>
              <a:ahLst/>
              <a:cxnLst/>
              <a:rect l="l" t="t" r="r" b="b"/>
              <a:pathLst>
                <a:path w="17429" h="17429" extrusionOk="0">
                  <a:moveTo>
                    <a:pt x="8715" y="1"/>
                  </a:moveTo>
                  <a:cubicBezTo>
                    <a:pt x="6403" y="1"/>
                    <a:pt x="4187" y="919"/>
                    <a:pt x="2553" y="2552"/>
                  </a:cubicBezTo>
                  <a:cubicBezTo>
                    <a:pt x="919" y="4188"/>
                    <a:pt x="0" y="6404"/>
                    <a:pt x="0" y="8715"/>
                  </a:cubicBezTo>
                  <a:cubicBezTo>
                    <a:pt x="0" y="11026"/>
                    <a:pt x="919" y="13242"/>
                    <a:pt x="2553" y="14877"/>
                  </a:cubicBezTo>
                  <a:cubicBezTo>
                    <a:pt x="4187" y="16511"/>
                    <a:pt x="6403" y="17429"/>
                    <a:pt x="8715" y="17429"/>
                  </a:cubicBezTo>
                  <a:cubicBezTo>
                    <a:pt x="11025" y="17429"/>
                    <a:pt x="13243" y="16511"/>
                    <a:pt x="14877" y="14877"/>
                  </a:cubicBezTo>
                  <a:cubicBezTo>
                    <a:pt x="16511" y="13242"/>
                    <a:pt x="17428" y="11026"/>
                    <a:pt x="17428" y="8715"/>
                  </a:cubicBezTo>
                  <a:cubicBezTo>
                    <a:pt x="17428" y="6404"/>
                    <a:pt x="16511" y="4188"/>
                    <a:pt x="14877" y="2552"/>
                  </a:cubicBezTo>
                  <a:cubicBezTo>
                    <a:pt x="13243" y="919"/>
                    <a:pt x="11025" y="1"/>
                    <a:pt x="8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958600" y="1098775"/>
              <a:ext cx="217100" cy="217050"/>
            </a:xfrm>
            <a:custGeom>
              <a:avLst/>
              <a:gdLst/>
              <a:ahLst/>
              <a:cxnLst/>
              <a:rect l="l" t="t" r="r" b="b"/>
              <a:pathLst>
                <a:path w="8684" h="8682" extrusionOk="0">
                  <a:moveTo>
                    <a:pt x="4342" y="0"/>
                  </a:moveTo>
                  <a:cubicBezTo>
                    <a:pt x="1945" y="0"/>
                    <a:pt x="1" y="1943"/>
                    <a:pt x="1" y="4341"/>
                  </a:cubicBezTo>
                  <a:cubicBezTo>
                    <a:pt x="1" y="6739"/>
                    <a:pt x="1945" y="8681"/>
                    <a:pt x="4342" y="8681"/>
                  </a:cubicBezTo>
                  <a:cubicBezTo>
                    <a:pt x="6739" y="8681"/>
                    <a:pt x="8683" y="6739"/>
                    <a:pt x="8683" y="4341"/>
                  </a:cubicBezTo>
                  <a:cubicBezTo>
                    <a:pt x="8683" y="1943"/>
                    <a:pt x="6739" y="0"/>
                    <a:pt x="4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555825" y="1078125"/>
              <a:ext cx="1045300" cy="403825"/>
            </a:xfrm>
            <a:custGeom>
              <a:avLst/>
              <a:gdLst/>
              <a:ahLst/>
              <a:cxnLst/>
              <a:rect l="l" t="t" r="r" b="b"/>
              <a:pathLst>
                <a:path w="41812" h="16153" extrusionOk="0">
                  <a:moveTo>
                    <a:pt x="4796" y="1"/>
                  </a:moveTo>
                  <a:cubicBezTo>
                    <a:pt x="1707" y="2519"/>
                    <a:pt x="0" y="5280"/>
                    <a:pt x="0" y="6747"/>
                  </a:cubicBezTo>
                  <a:cubicBezTo>
                    <a:pt x="0" y="9842"/>
                    <a:pt x="8675" y="16153"/>
                    <a:pt x="20453" y="16153"/>
                  </a:cubicBezTo>
                  <a:cubicBezTo>
                    <a:pt x="32231" y="16153"/>
                    <a:pt x="41812" y="9033"/>
                    <a:pt x="41812" y="6704"/>
                  </a:cubicBezTo>
                  <a:cubicBezTo>
                    <a:pt x="41812" y="5931"/>
                    <a:pt x="41266" y="4741"/>
                    <a:pt x="40225" y="3405"/>
                  </a:cubicBezTo>
                  <a:cubicBezTo>
                    <a:pt x="35730" y="5246"/>
                    <a:pt x="30894" y="6236"/>
                    <a:pt x="25904" y="6236"/>
                  </a:cubicBezTo>
                  <a:cubicBezTo>
                    <a:pt x="25576" y="6236"/>
                    <a:pt x="25248" y="6232"/>
                    <a:pt x="24919" y="6223"/>
                  </a:cubicBezTo>
                  <a:cubicBezTo>
                    <a:pt x="17933" y="6039"/>
                    <a:pt x="10439" y="4234"/>
                    <a:pt x="4796"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059650" y="1138425"/>
              <a:ext cx="66725" cy="66700"/>
            </a:xfrm>
            <a:custGeom>
              <a:avLst/>
              <a:gdLst/>
              <a:ahLst/>
              <a:cxnLst/>
              <a:rect l="l" t="t" r="r" b="b"/>
              <a:pathLst>
                <a:path w="2669" h="2668" extrusionOk="0">
                  <a:moveTo>
                    <a:pt x="1335" y="1"/>
                  </a:moveTo>
                  <a:cubicBezTo>
                    <a:pt x="598" y="1"/>
                    <a:pt x="1" y="598"/>
                    <a:pt x="1" y="1335"/>
                  </a:cubicBezTo>
                  <a:cubicBezTo>
                    <a:pt x="1" y="2070"/>
                    <a:pt x="598" y="2667"/>
                    <a:pt x="1335" y="2667"/>
                  </a:cubicBezTo>
                  <a:cubicBezTo>
                    <a:pt x="2071" y="2667"/>
                    <a:pt x="2668" y="2070"/>
                    <a:pt x="2668" y="1335"/>
                  </a:cubicBezTo>
                  <a:cubicBezTo>
                    <a:pt x="2668" y="598"/>
                    <a:pt x="2071" y="1"/>
                    <a:pt x="1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2217175" y="997750"/>
              <a:ext cx="106400" cy="58400"/>
            </a:xfrm>
            <a:custGeom>
              <a:avLst/>
              <a:gdLst/>
              <a:ahLst/>
              <a:cxnLst/>
              <a:rect l="l" t="t" r="r" b="b"/>
              <a:pathLst>
                <a:path w="4256" h="2336" extrusionOk="0">
                  <a:moveTo>
                    <a:pt x="837" y="1"/>
                  </a:moveTo>
                  <a:cubicBezTo>
                    <a:pt x="206" y="1"/>
                    <a:pt x="1" y="1071"/>
                    <a:pt x="719" y="1346"/>
                  </a:cubicBezTo>
                  <a:cubicBezTo>
                    <a:pt x="1540" y="1660"/>
                    <a:pt x="2360" y="1974"/>
                    <a:pt x="3181" y="2288"/>
                  </a:cubicBezTo>
                  <a:cubicBezTo>
                    <a:pt x="3266" y="2321"/>
                    <a:pt x="3346" y="2335"/>
                    <a:pt x="3420" y="2335"/>
                  </a:cubicBezTo>
                  <a:cubicBezTo>
                    <a:pt x="4051" y="2335"/>
                    <a:pt x="4256" y="1265"/>
                    <a:pt x="3539" y="991"/>
                  </a:cubicBezTo>
                  <a:cubicBezTo>
                    <a:pt x="2719" y="677"/>
                    <a:pt x="1899" y="361"/>
                    <a:pt x="1076" y="48"/>
                  </a:cubicBezTo>
                  <a:cubicBezTo>
                    <a:pt x="991" y="16"/>
                    <a:pt x="911" y="1"/>
                    <a:pt x="837"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2330250" y="1044175"/>
              <a:ext cx="160450" cy="107250"/>
            </a:xfrm>
            <a:custGeom>
              <a:avLst/>
              <a:gdLst/>
              <a:ahLst/>
              <a:cxnLst/>
              <a:rect l="l" t="t" r="r" b="b"/>
              <a:pathLst>
                <a:path w="6418" h="4290" extrusionOk="0">
                  <a:moveTo>
                    <a:pt x="843" y="0"/>
                  </a:moveTo>
                  <a:cubicBezTo>
                    <a:pt x="207" y="0"/>
                    <a:pt x="0" y="1073"/>
                    <a:pt x="722" y="1344"/>
                  </a:cubicBezTo>
                  <a:cubicBezTo>
                    <a:pt x="2324" y="1944"/>
                    <a:pt x="3646" y="3035"/>
                    <a:pt x="4942" y="4121"/>
                  </a:cubicBezTo>
                  <a:cubicBezTo>
                    <a:pt x="5082" y="4240"/>
                    <a:pt x="5237" y="4290"/>
                    <a:pt x="5386" y="4290"/>
                  </a:cubicBezTo>
                  <a:cubicBezTo>
                    <a:pt x="5936" y="4290"/>
                    <a:pt x="6417" y="3609"/>
                    <a:pt x="5894" y="3170"/>
                  </a:cubicBezTo>
                  <a:cubicBezTo>
                    <a:pt x="4409" y="1926"/>
                    <a:pt x="2913" y="732"/>
                    <a:pt x="1080" y="46"/>
                  </a:cubicBezTo>
                  <a:cubicBezTo>
                    <a:pt x="996" y="15"/>
                    <a:pt x="917" y="0"/>
                    <a:pt x="843"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7675049" y="2512083"/>
            <a:ext cx="864252" cy="1054868"/>
            <a:chOff x="5079250" y="2236750"/>
            <a:chExt cx="1080450" cy="1318750"/>
          </a:xfrm>
        </p:grpSpPr>
        <p:sp>
          <p:nvSpPr>
            <p:cNvPr id="96" name="Google Shape;96;p3"/>
            <p:cNvSpPr/>
            <p:nvPr/>
          </p:nvSpPr>
          <p:spPr>
            <a:xfrm>
              <a:off x="5316525" y="2236750"/>
              <a:ext cx="319825" cy="220125"/>
            </a:xfrm>
            <a:custGeom>
              <a:avLst/>
              <a:gdLst/>
              <a:ahLst/>
              <a:cxnLst/>
              <a:rect l="l" t="t" r="r" b="b"/>
              <a:pathLst>
                <a:path w="12793" h="8805" extrusionOk="0">
                  <a:moveTo>
                    <a:pt x="5146" y="1"/>
                  </a:moveTo>
                  <a:cubicBezTo>
                    <a:pt x="2032" y="1"/>
                    <a:pt x="1" y="2499"/>
                    <a:pt x="1" y="2499"/>
                  </a:cubicBezTo>
                  <a:cubicBezTo>
                    <a:pt x="1" y="2499"/>
                    <a:pt x="1483" y="1961"/>
                    <a:pt x="3375" y="1961"/>
                  </a:cubicBezTo>
                  <a:cubicBezTo>
                    <a:pt x="4366" y="1961"/>
                    <a:pt x="5469" y="2109"/>
                    <a:pt x="6530" y="2558"/>
                  </a:cubicBezTo>
                  <a:cubicBezTo>
                    <a:pt x="9618" y="3864"/>
                    <a:pt x="9115" y="7994"/>
                    <a:pt x="9115" y="7994"/>
                  </a:cubicBezTo>
                  <a:lnTo>
                    <a:pt x="11217" y="8804"/>
                  </a:lnTo>
                  <a:cubicBezTo>
                    <a:pt x="11217" y="8804"/>
                    <a:pt x="12793" y="3129"/>
                    <a:pt x="8082" y="742"/>
                  </a:cubicBezTo>
                  <a:cubicBezTo>
                    <a:pt x="7028" y="208"/>
                    <a:pt x="6042" y="1"/>
                    <a:pt x="5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532525" y="2354450"/>
              <a:ext cx="75475" cy="102425"/>
            </a:xfrm>
            <a:custGeom>
              <a:avLst/>
              <a:gdLst/>
              <a:ahLst/>
              <a:cxnLst/>
              <a:rect l="l" t="t" r="r" b="b"/>
              <a:pathLst>
                <a:path w="3019" h="4097" extrusionOk="0">
                  <a:moveTo>
                    <a:pt x="0" y="1"/>
                  </a:moveTo>
                  <a:lnTo>
                    <a:pt x="0" y="1"/>
                  </a:lnTo>
                  <a:cubicBezTo>
                    <a:pt x="679" y="1570"/>
                    <a:pt x="475" y="3286"/>
                    <a:pt x="475" y="3286"/>
                  </a:cubicBezTo>
                  <a:lnTo>
                    <a:pt x="2578" y="4096"/>
                  </a:lnTo>
                  <a:cubicBezTo>
                    <a:pt x="2578" y="4096"/>
                    <a:pt x="3019" y="2510"/>
                    <a:pt x="2738" y="660"/>
                  </a:cubicBezTo>
                  <a:cubicBezTo>
                    <a:pt x="1826" y="432"/>
                    <a:pt x="914" y="213"/>
                    <a:pt x="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236600" y="2346225"/>
              <a:ext cx="324600" cy="221325"/>
            </a:xfrm>
            <a:custGeom>
              <a:avLst/>
              <a:gdLst/>
              <a:ahLst/>
              <a:cxnLst/>
              <a:rect l="l" t="t" r="r" b="b"/>
              <a:pathLst>
                <a:path w="12984" h="8853" extrusionOk="0">
                  <a:moveTo>
                    <a:pt x="1874" y="1"/>
                  </a:moveTo>
                  <a:lnTo>
                    <a:pt x="1874" y="1"/>
                  </a:lnTo>
                  <a:cubicBezTo>
                    <a:pt x="1874" y="1"/>
                    <a:pt x="1" y="5003"/>
                    <a:pt x="4443" y="7861"/>
                  </a:cubicBezTo>
                  <a:cubicBezTo>
                    <a:pt x="5564" y="8582"/>
                    <a:pt x="6664" y="8852"/>
                    <a:pt x="7682" y="8852"/>
                  </a:cubicBezTo>
                  <a:cubicBezTo>
                    <a:pt x="10693" y="8852"/>
                    <a:pt x="12984" y="6489"/>
                    <a:pt x="12984" y="6489"/>
                  </a:cubicBezTo>
                  <a:lnTo>
                    <a:pt x="11223" y="5085"/>
                  </a:lnTo>
                  <a:cubicBezTo>
                    <a:pt x="11223" y="5085"/>
                    <a:pt x="9527" y="6377"/>
                    <a:pt x="7578" y="6377"/>
                  </a:cubicBezTo>
                  <a:cubicBezTo>
                    <a:pt x="6804" y="6377"/>
                    <a:pt x="5989" y="6173"/>
                    <a:pt x="5225" y="5604"/>
                  </a:cubicBezTo>
                  <a:cubicBezTo>
                    <a:pt x="2537" y="3600"/>
                    <a:pt x="1874" y="1"/>
                    <a:pt x="18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5385425" y="2473325"/>
              <a:ext cx="175775" cy="94125"/>
            </a:xfrm>
            <a:custGeom>
              <a:avLst/>
              <a:gdLst/>
              <a:ahLst/>
              <a:cxnLst/>
              <a:rect l="l" t="t" r="r" b="b"/>
              <a:pathLst>
                <a:path w="7031" h="3765" extrusionOk="0">
                  <a:moveTo>
                    <a:pt x="5270" y="1"/>
                  </a:moveTo>
                  <a:cubicBezTo>
                    <a:pt x="5270" y="1"/>
                    <a:pt x="4016" y="953"/>
                    <a:pt x="2426" y="1221"/>
                  </a:cubicBezTo>
                  <a:cubicBezTo>
                    <a:pt x="2092" y="1633"/>
                    <a:pt x="1737" y="2030"/>
                    <a:pt x="1344" y="2401"/>
                  </a:cubicBezTo>
                  <a:cubicBezTo>
                    <a:pt x="940" y="2783"/>
                    <a:pt x="489" y="3150"/>
                    <a:pt x="0" y="3494"/>
                  </a:cubicBezTo>
                  <a:cubicBezTo>
                    <a:pt x="595" y="3684"/>
                    <a:pt x="1175" y="3764"/>
                    <a:pt x="1730" y="3764"/>
                  </a:cubicBezTo>
                  <a:cubicBezTo>
                    <a:pt x="4741" y="3764"/>
                    <a:pt x="7031" y="1404"/>
                    <a:pt x="7031" y="1404"/>
                  </a:cubicBezTo>
                  <a:lnTo>
                    <a:pt x="5270"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529100" y="2466150"/>
              <a:ext cx="480875" cy="455425"/>
            </a:xfrm>
            <a:custGeom>
              <a:avLst/>
              <a:gdLst/>
              <a:ahLst/>
              <a:cxnLst/>
              <a:rect l="l" t="t" r="r" b="b"/>
              <a:pathLst>
                <a:path w="19235" h="18217" extrusionOk="0">
                  <a:moveTo>
                    <a:pt x="1841" y="0"/>
                  </a:moveTo>
                  <a:lnTo>
                    <a:pt x="0" y="1416"/>
                  </a:lnTo>
                  <a:cubicBezTo>
                    <a:pt x="0" y="1416"/>
                    <a:pt x="10450" y="17141"/>
                    <a:pt x="15509" y="18216"/>
                  </a:cubicBezTo>
                  <a:lnTo>
                    <a:pt x="19235" y="14719"/>
                  </a:lnTo>
                  <a:cubicBezTo>
                    <a:pt x="19235" y="14719"/>
                    <a:pt x="14871" y="7771"/>
                    <a:pt x="1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559300" y="2466125"/>
              <a:ext cx="450700" cy="385500"/>
            </a:xfrm>
            <a:custGeom>
              <a:avLst/>
              <a:gdLst/>
              <a:ahLst/>
              <a:cxnLst/>
              <a:rect l="l" t="t" r="r" b="b"/>
              <a:pathLst>
                <a:path w="18028" h="15420" extrusionOk="0">
                  <a:moveTo>
                    <a:pt x="634" y="0"/>
                  </a:moveTo>
                  <a:lnTo>
                    <a:pt x="0" y="488"/>
                  </a:lnTo>
                  <a:cubicBezTo>
                    <a:pt x="4289" y="4283"/>
                    <a:pt x="15782" y="14250"/>
                    <a:pt x="17283" y="15419"/>
                  </a:cubicBezTo>
                  <a:lnTo>
                    <a:pt x="18028" y="14720"/>
                  </a:lnTo>
                  <a:cubicBezTo>
                    <a:pt x="18028" y="14720"/>
                    <a:pt x="13664" y="7772"/>
                    <a:pt x="63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394025" y="2882500"/>
              <a:ext cx="650125" cy="516625"/>
            </a:xfrm>
            <a:custGeom>
              <a:avLst/>
              <a:gdLst/>
              <a:ahLst/>
              <a:cxnLst/>
              <a:rect l="l" t="t" r="r" b="b"/>
              <a:pathLst>
                <a:path w="26005" h="20665" extrusionOk="0">
                  <a:moveTo>
                    <a:pt x="23308" y="0"/>
                  </a:moveTo>
                  <a:cubicBezTo>
                    <a:pt x="12928" y="0"/>
                    <a:pt x="1" y="10346"/>
                    <a:pt x="1" y="10346"/>
                  </a:cubicBezTo>
                  <a:lnTo>
                    <a:pt x="6824" y="20664"/>
                  </a:lnTo>
                  <a:cubicBezTo>
                    <a:pt x="6824" y="20664"/>
                    <a:pt x="22452" y="13423"/>
                    <a:pt x="25781" y="2301"/>
                  </a:cubicBezTo>
                  <a:cubicBezTo>
                    <a:pt x="26005" y="1555"/>
                    <a:pt x="24451" y="23"/>
                    <a:pt x="23671" y="5"/>
                  </a:cubicBezTo>
                  <a:cubicBezTo>
                    <a:pt x="23550" y="2"/>
                    <a:pt x="23429" y="0"/>
                    <a:pt x="233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444975" y="2908100"/>
              <a:ext cx="596100" cy="490950"/>
            </a:xfrm>
            <a:custGeom>
              <a:avLst/>
              <a:gdLst/>
              <a:ahLst/>
              <a:cxnLst/>
              <a:rect l="l" t="t" r="r" b="b"/>
              <a:pathLst>
                <a:path w="23844" h="19638" extrusionOk="0">
                  <a:moveTo>
                    <a:pt x="23196" y="0"/>
                  </a:moveTo>
                  <a:cubicBezTo>
                    <a:pt x="21624" y="1167"/>
                    <a:pt x="19984" y="2239"/>
                    <a:pt x="18345" y="3236"/>
                  </a:cubicBezTo>
                  <a:cubicBezTo>
                    <a:pt x="12533" y="6781"/>
                    <a:pt x="6494" y="10388"/>
                    <a:pt x="1" y="12403"/>
                  </a:cubicBezTo>
                  <a:lnTo>
                    <a:pt x="4786" y="19638"/>
                  </a:lnTo>
                  <a:cubicBezTo>
                    <a:pt x="4786" y="19638"/>
                    <a:pt x="20414" y="12398"/>
                    <a:pt x="23743" y="1276"/>
                  </a:cubicBezTo>
                  <a:cubicBezTo>
                    <a:pt x="23843" y="939"/>
                    <a:pt x="23583" y="445"/>
                    <a:pt x="2319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147300" y="2971675"/>
              <a:ext cx="510550" cy="583825"/>
            </a:xfrm>
            <a:custGeom>
              <a:avLst/>
              <a:gdLst/>
              <a:ahLst/>
              <a:cxnLst/>
              <a:rect l="l" t="t" r="r" b="b"/>
              <a:pathLst>
                <a:path w="20422" h="23353" extrusionOk="0">
                  <a:moveTo>
                    <a:pt x="10019" y="0"/>
                  </a:moveTo>
                  <a:lnTo>
                    <a:pt x="10019" y="3090"/>
                  </a:lnTo>
                  <a:cubicBezTo>
                    <a:pt x="8836" y="3317"/>
                    <a:pt x="7737" y="3780"/>
                    <a:pt x="6775" y="4431"/>
                  </a:cubicBezTo>
                  <a:lnTo>
                    <a:pt x="4591" y="2248"/>
                  </a:lnTo>
                  <a:lnTo>
                    <a:pt x="2248" y="4591"/>
                  </a:lnTo>
                  <a:lnTo>
                    <a:pt x="4430" y="6774"/>
                  </a:lnTo>
                  <a:cubicBezTo>
                    <a:pt x="3780" y="7736"/>
                    <a:pt x="3319" y="8835"/>
                    <a:pt x="3090" y="10018"/>
                  </a:cubicBezTo>
                  <a:lnTo>
                    <a:pt x="0" y="10018"/>
                  </a:lnTo>
                  <a:lnTo>
                    <a:pt x="0" y="13334"/>
                  </a:lnTo>
                  <a:lnTo>
                    <a:pt x="3090" y="13334"/>
                  </a:lnTo>
                  <a:cubicBezTo>
                    <a:pt x="3318" y="14515"/>
                    <a:pt x="3780" y="15614"/>
                    <a:pt x="4430" y="16577"/>
                  </a:cubicBezTo>
                  <a:lnTo>
                    <a:pt x="2248" y="18760"/>
                  </a:lnTo>
                  <a:lnTo>
                    <a:pt x="4591" y="21104"/>
                  </a:lnTo>
                  <a:lnTo>
                    <a:pt x="6775" y="18921"/>
                  </a:lnTo>
                  <a:cubicBezTo>
                    <a:pt x="7736" y="19573"/>
                    <a:pt x="8835" y="20034"/>
                    <a:pt x="10019" y="20261"/>
                  </a:cubicBezTo>
                  <a:lnTo>
                    <a:pt x="10019" y="23352"/>
                  </a:lnTo>
                  <a:lnTo>
                    <a:pt x="13334" y="23352"/>
                  </a:lnTo>
                  <a:lnTo>
                    <a:pt x="13334" y="20261"/>
                  </a:lnTo>
                  <a:cubicBezTo>
                    <a:pt x="17370" y="19484"/>
                    <a:pt x="20422" y="15937"/>
                    <a:pt x="20422" y="11674"/>
                  </a:cubicBezTo>
                  <a:cubicBezTo>
                    <a:pt x="20422" y="7411"/>
                    <a:pt x="17370" y="3866"/>
                    <a:pt x="13334" y="3090"/>
                  </a:cubicBezTo>
                  <a:lnTo>
                    <a:pt x="13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203475" y="3069150"/>
              <a:ext cx="454375" cy="486225"/>
            </a:xfrm>
            <a:custGeom>
              <a:avLst/>
              <a:gdLst/>
              <a:ahLst/>
              <a:cxnLst/>
              <a:rect l="l" t="t" r="r" b="b"/>
              <a:pathLst>
                <a:path w="18175" h="19449" extrusionOk="0">
                  <a:moveTo>
                    <a:pt x="13418" y="1"/>
                  </a:moveTo>
                  <a:lnTo>
                    <a:pt x="13418" y="1"/>
                  </a:lnTo>
                  <a:cubicBezTo>
                    <a:pt x="13842" y="2830"/>
                    <a:pt x="13444" y="5741"/>
                    <a:pt x="12087" y="8416"/>
                  </a:cubicBezTo>
                  <a:cubicBezTo>
                    <a:pt x="9827" y="12872"/>
                    <a:pt x="5827" y="14822"/>
                    <a:pt x="1584" y="14822"/>
                  </a:cubicBezTo>
                  <a:cubicBezTo>
                    <a:pt x="1096" y="14822"/>
                    <a:pt x="604" y="14796"/>
                    <a:pt x="112" y="14745"/>
                  </a:cubicBezTo>
                  <a:lnTo>
                    <a:pt x="1" y="14857"/>
                  </a:lnTo>
                  <a:lnTo>
                    <a:pt x="2344" y="17201"/>
                  </a:lnTo>
                  <a:lnTo>
                    <a:pt x="4528" y="15018"/>
                  </a:lnTo>
                  <a:cubicBezTo>
                    <a:pt x="5489" y="15669"/>
                    <a:pt x="6588" y="16131"/>
                    <a:pt x="7772" y="16358"/>
                  </a:cubicBezTo>
                  <a:lnTo>
                    <a:pt x="7772" y="19449"/>
                  </a:lnTo>
                  <a:lnTo>
                    <a:pt x="11087" y="19449"/>
                  </a:lnTo>
                  <a:lnTo>
                    <a:pt x="11087" y="16358"/>
                  </a:lnTo>
                  <a:cubicBezTo>
                    <a:pt x="15123" y="15584"/>
                    <a:pt x="18175" y="12037"/>
                    <a:pt x="18175" y="7774"/>
                  </a:cubicBezTo>
                  <a:cubicBezTo>
                    <a:pt x="18175" y="4384"/>
                    <a:pt x="16239" y="1450"/>
                    <a:pt x="1341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842225" y="2804325"/>
              <a:ext cx="251300" cy="251325"/>
            </a:xfrm>
            <a:custGeom>
              <a:avLst/>
              <a:gdLst/>
              <a:ahLst/>
              <a:cxnLst/>
              <a:rect l="l" t="t" r="r" b="b"/>
              <a:pathLst>
                <a:path w="10052" h="10053" extrusionOk="0">
                  <a:moveTo>
                    <a:pt x="5026" y="1"/>
                  </a:moveTo>
                  <a:cubicBezTo>
                    <a:pt x="3694" y="1"/>
                    <a:pt x="2415" y="531"/>
                    <a:pt x="1472" y="1473"/>
                  </a:cubicBezTo>
                  <a:cubicBezTo>
                    <a:pt x="530" y="2415"/>
                    <a:pt x="0" y="3695"/>
                    <a:pt x="0" y="5027"/>
                  </a:cubicBezTo>
                  <a:cubicBezTo>
                    <a:pt x="0" y="6360"/>
                    <a:pt x="530" y="7638"/>
                    <a:pt x="1472" y="8580"/>
                  </a:cubicBezTo>
                  <a:cubicBezTo>
                    <a:pt x="2415" y="9523"/>
                    <a:pt x="3694" y="10052"/>
                    <a:pt x="5026" y="10052"/>
                  </a:cubicBezTo>
                  <a:cubicBezTo>
                    <a:pt x="6359" y="10052"/>
                    <a:pt x="7637" y="9523"/>
                    <a:pt x="8580" y="8580"/>
                  </a:cubicBezTo>
                  <a:cubicBezTo>
                    <a:pt x="9522" y="7638"/>
                    <a:pt x="10052" y="6360"/>
                    <a:pt x="10052" y="5027"/>
                  </a:cubicBezTo>
                  <a:cubicBezTo>
                    <a:pt x="10052" y="3695"/>
                    <a:pt x="9522" y="2415"/>
                    <a:pt x="8580" y="1473"/>
                  </a:cubicBezTo>
                  <a:cubicBezTo>
                    <a:pt x="7637" y="531"/>
                    <a:pt x="6359" y="1"/>
                    <a:pt x="5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5479500" y="2420500"/>
              <a:ext cx="139025" cy="127250"/>
            </a:xfrm>
            <a:custGeom>
              <a:avLst/>
              <a:gdLst/>
              <a:ahLst/>
              <a:cxnLst/>
              <a:rect l="l" t="t" r="r" b="b"/>
              <a:pathLst>
                <a:path w="5561" h="5090" extrusionOk="0">
                  <a:moveTo>
                    <a:pt x="2779" y="0"/>
                  </a:moveTo>
                  <a:cubicBezTo>
                    <a:pt x="1604" y="0"/>
                    <a:pt x="546" y="821"/>
                    <a:pt x="292" y="2016"/>
                  </a:cubicBezTo>
                  <a:cubicBezTo>
                    <a:pt x="1" y="3390"/>
                    <a:pt x="878" y="4741"/>
                    <a:pt x="2252" y="5033"/>
                  </a:cubicBezTo>
                  <a:cubicBezTo>
                    <a:pt x="2430" y="5071"/>
                    <a:pt x="2608" y="5089"/>
                    <a:pt x="2783" y="5089"/>
                  </a:cubicBezTo>
                  <a:cubicBezTo>
                    <a:pt x="3958" y="5089"/>
                    <a:pt x="5014" y="4270"/>
                    <a:pt x="5268" y="3073"/>
                  </a:cubicBezTo>
                  <a:cubicBezTo>
                    <a:pt x="5561" y="1699"/>
                    <a:pt x="4684" y="349"/>
                    <a:pt x="3309" y="56"/>
                  </a:cubicBezTo>
                  <a:cubicBezTo>
                    <a:pt x="3131" y="19"/>
                    <a:pt x="2954" y="0"/>
                    <a:pt x="2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865075" y="2844375"/>
              <a:ext cx="228525" cy="211275"/>
            </a:xfrm>
            <a:custGeom>
              <a:avLst/>
              <a:gdLst/>
              <a:ahLst/>
              <a:cxnLst/>
              <a:rect l="l" t="t" r="r" b="b"/>
              <a:pathLst>
                <a:path w="9141" h="8451" extrusionOk="0">
                  <a:moveTo>
                    <a:pt x="7786" y="1"/>
                  </a:moveTo>
                  <a:cubicBezTo>
                    <a:pt x="7715" y="692"/>
                    <a:pt x="7525" y="1415"/>
                    <a:pt x="7179" y="2173"/>
                  </a:cubicBezTo>
                  <a:cubicBezTo>
                    <a:pt x="5868" y="5041"/>
                    <a:pt x="3735" y="6419"/>
                    <a:pt x="1253" y="6419"/>
                  </a:cubicBezTo>
                  <a:cubicBezTo>
                    <a:pt x="845" y="6419"/>
                    <a:pt x="426" y="6382"/>
                    <a:pt x="1" y="6307"/>
                  </a:cubicBezTo>
                  <a:lnTo>
                    <a:pt x="1" y="6307"/>
                  </a:lnTo>
                  <a:cubicBezTo>
                    <a:pt x="909" y="7602"/>
                    <a:pt x="2411" y="8450"/>
                    <a:pt x="4113" y="8450"/>
                  </a:cubicBezTo>
                  <a:cubicBezTo>
                    <a:pt x="6889" y="8450"/>
                    <a:pt x="9139" y="6200"/>
                    <a:pt x="9139" y="3424"/>
                  </a:cubicBezTo>
                  <a:cubicBezTo>
                    <a:pt x="9141" y="2101"/>
                    <a:pt x="8623" y="898"/>
                    <a:pt x="7786"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5526175" y="2420700"/>
              <a:ext cx="92350" cy="127050"/>
            </a:xfrm>
            <a:custGeom>
              <a:avLst/>
              <a:gdLst/>
              <a:ahLst/>
              <a:cxnLst/>
              <a:rect l="l" t="t" r="r" b="b"/>
              <a:pathLst>
                <a:path w="3694" h="5082" extrusionOk="0">
                  <a:moveTo>
                    <a:pt x="961" y="1"/>
                  </a:moveTo>
                  <a:cubicBezTo>
                    <a:pt x="848" y="1"/>
                    <a:pt x="735" y="8"/>
                    <a:pt x="624" y="20"/>
                  </a:cubicBezTo>
                  <a:cubicBezTo>
                    <a:pt x="983" y="689"/>
                    <a:pt x="1189" y="1429"/>
                    <a:pt x="1158" y="2242"/>
                  </a:cubicBezTo>
                  <a:cubicBezTo>
                    <a:pt x="1120" y="3245"/>
                    <a:pt x="677" y="4188"/>
                    <a:pt x="0" y="4902"/>
                  </a:cubicBezTo>
                  <a:cubicBezTo>
                    <a:pt x="125" y="4950"/>
                    <a:pt x="251" y="4997"/>
                    <a:pt x="386" y="5025"/>
                  </a:cubicBezTo>
                  <a:cubicBezTo>
                    <a:pt x="564" y="5063"/>
                    <a:pt x="742" y="5081"/>
                    <a:pt x="917" y="5081"/>
                  </a:cubicBezTo>
                  <a:cubicBezTo>
                    <a:pt x="2092" y="5081"/>
                    <a:pt x="3149" y="4263"/>
                    <a:pt x="3403" y="3065"/>
                  </a:cubicBezTo>
                  <a:cubicBezTo>
                    <a:pt x="3694" y="1691"/>
                    <a:pt x="2817" y="341"/>
                    <a:pt x="1443" y="49"/>
                  </a:cubicBezTo>
                  <a:cubicBezTo>
                    <a:pt x="1281" y="15"/>
                    <a:pt x="1120" y="1"/>
                    <a:pt x="96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5283750" y="3322175"/>
              <a:ext cx="35500" cy="35450"/>
            </a:xfrm>
            <a:custGeom>
              <a:avLst/>
              <a:gdLst/>
              <a:ahLst/>
              <a:cxnLst/>
              <a:rect l="l" t="t" r="r" b="b"/>
              <a:pathLst>
                <a:path w="1420" h="1418" extrusionOk="0">
                  <a:moveTo>
                    <a:pt x="709" y="0"/>
                  </a:moveTo>
                  <a:cubicBezTo>
                    <a:pt x="318" y="0"/>
                    <a:pt x="1" y="317"/>
                    <a:pt x="1" y="709"/>
                  </a:cubicBezTo>
                  <a:cubicBezTo>
                    <a:pt x="1" y="1100"/>
                    <a:pt x="318" y="1417"/>
                    <a:pt x="709" y="1417"/>
                  </a:cubicBezTo>
                  <a:cubicBezTo>
                    <a:pt x="1101" y="1417"/>
                    <a:pt x="1419" y="1100"/>
                    <a:pt x="1419" y="709"/>
                  </a:cubicBezTo>
                  <a:cubicBezTo>
                    <a:pt x="1419" y="317"/>
                    <a:pt x="1101" y="0"/>
                    <a:pt x="7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261800" y="3241850"/>
              <a:ext cx="35500" cy="35475"/>
            </a:xfrm>
            <a:custGeom>
              <a:avLst/>
              <a:gdLst/>
              <a:ahLst/>
              <a:cxnLst/>
              <a:rect l="l" t="t" r="r" b="b"/>
              <a:pathLst>
                <a:path w="1420" h="1419" extrusionOk="0">
                  <a:moveTo>
                    <a:pt x="710" y="1"/>
                  </a:moveTo>
                  <a:cubicBezTo>
                    <a:pt x="318" y="1"/>
                    <a:pt x="1" y="318"/>
                    <a:pt x="1" y="710"/>
                  </a:cubicBezTo>
                  <a:cubicBezTo>
                    <a:pt x="1" y="1101"/>
                    <a:pt x="318" y="1418"/>
                    <a:pt x="710" y="1418"/>
                  </a:cubicBezTo>
                  <a:cubicBezTo>
                    <a:pt x="1102" y="1418"/>
                    <a:pt x="1419" y="1101"/>
                    <a:pt x="1419" y="710"/>
                  </a:cubicBezTo>
                  <a:cubicBezTo>
                    <a:pt x="1419" y="318"/>
                    <a:pt x="1102" y="1"/>
                    <a:pt x="7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5288850" y="3161550"/>
              <a:ext cx="35475" cy="35500"/>
            </a:xfrm>
            <a:custGeom>
              <a:avLst/>
              <a:gdLst/>
              <a:ahLst/>
              <a:cxnLst/>
              <a:rect l="l" t="t" r="r" b="b"/>
              <a:pathLst>
                <a:path w="1419" h="1420" extrusionOk="0">
                  <a:moveTo>
                    <a:pt x="709" y="1"/>
                  </a:moveTo>
                  <a:cubicBezTo>
                    <a:pt x="318" y="1"/>
                    <a:pt x="0" y="319"/>
                    <a:pt x="0" y="710"/>
                  </a:cubicBezTo>
                  <a:cubicBezTo>
                    <a:pt x="0" y="1102"/>
                    <a:pt x="318" y="1419"/>
                    <a:pt x="709" y="1419"/>
                  </a:cubicBezTo>
                  <a:cubicBezTo>
                    <a:pt x="1100" y="1419"/>
                    <a:pt x="1419" y="1102"/>
                    <a:pt x="1419" y="710"/>
                  </a:cubicBezTo>
                  <a:cubicBezTo>
                    <a:pt x="1419" y="319"/>
                    <a:pt x="1100" y="1"/>
                    <a:pt x="7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5959025" y="2821600"/>
              <a:ext cx="17775" cy="17775"/>
            </a:xfrm>
            <a:custGeom>
              <a:avLst/>
              <a:gdLst/>
              <a:ahLst/>
              <a:cxnLst/>
              <a:rect l="l" t="t" r="r" b="b"/>
              <a:pathLst>
                <a:path w="711" h="711" extrusionOk="0">
                  <a:moveTo>
                    <a:pt x="355" y="0"/>
                  </a:moveTo>
                  <a:cubicBezTo>
                    <a:pt x="158" y="0"/>
                    <a:pt x="1" y="160"/>
                    <a:pt x="1" y="355"/>
                  </a:cubicBezTo>
                  <a:cubicBezTo>
                    <a:pt x="1" y="553"/>
                    <a:pt x="159" y="710"/>
                    <a:pt x="355" y="710"/>
                  </a:cubicBezTo>
                  <a:cubicBezTo>
                    <a:pt x="553" y="710"/>
                    <a:pt x="710" y="551"/>
                    <a:pt x="710" y="355"/>
                  </a:cubicBezTo>
                  <a:cubicBezTo>
                    <a:pt x="710" y="158"/>
                    <a:pt x="553" y="0"/>
                    <a:pt x="3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5511325" y="2496325"/>
              <a:ext cx="17800" cy="17775"/>
            </a:xfrm>
            <a:custGeom>
              <a:avLst/>
              <a:gdLst/>
              <a:ahLst/>
              <a:cxnLst/>
              <a:rect l="l" t="t" r="r" b="b"/>
              <a:pathLst>
                <a:path w="712" h="711" extrusionOk="0">
                  <a:moveTo>
                    <a:pt x="355" y="1"/>
                  </a:moveTo>
                  <a:cubicBezTo>
                    <a:pt x="159" y="1"/>
                    <a:pt x="0" y="159"/>
                    <a:pt x="0" y="356"/>
                  </a:cubicBezTo>
                  <a:cubicBezTo>
                    <a:pt x="0" y="553"/>
                    <a:pt x="160" y="710"/>
                    <a:pt x="355" y="710"/>
                  </a:cubicBezTo>
                  <a:cubicBezTo>
                    <a:pt x="552" y="710"/>
                    <a:pt x="711" y="552"/>
                    <a:pt x="711" y="356"/>
                  </a:cubicBezTo>
                  <a:cubicBezTo>
                    <a:pt x="711" y="160"/>
                    <a:pt x="552" y="2"/>
                    <a:pt x="3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5565550" y="2439125"/>
              <a:ext cx="17775" cy="17800"/>
            </a:xfrm>
            <a:custGeom>
              <a:avLst/>
              <a:gdLst/>
              <a:ahLst/>
              <a:cxnLst/>
              <a:rect l="l" t="t" r="r" b="b"/>
              <a:pathLst>
                <a:path w="711" h="712" extrusionOk="0">
                  <a:moveTo>
                    <a:pt x="355" y="1"/>
                  </a:moveTo>
                  <a:cubicBezTo>
                    <a:pt x="158" y="1"/>
                    <a:pt x="0" y="160"/>
                    <a:pt x="0" y="356"/>
                  </a:cubicBezTo>
                  <a:cubicBezTo>
                    <a:pt x="0" y="553"/>
                    <a:pt x="159" y="712"/>
                    <a:pt x="355" y="712"/>
                  </a:cubicBezTo>
                  <a:cubicBezTo>
                    <a:pt x="552" y="712"/>
                    <a:pt x="710" y="552"/>
                    <a:pt x="710" y="356"/>
                  </a:cubicBezTo>
                  <a:cubicBezTo>
                    <a:pt x="710" y="159"/>
                    <a:pt x="550" y="1"/>
                    <a:pt x="3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5920700" y="3006950"/>
              <a:ext cx="18650" cy="17750"/>
            </a:xfrm>
            <a:custGeom>
              <a:avLst/>
              <a:gdLst/>
              <a:ahLst/>
              <a:cxnLst/>
              <a:rect l="l" t="t" r="r" b="b"/>
              <a:pathLst>
                <a:path w="746" h="710" extrusionOk="0">
                  <a:moveTo>
                    <a:pt x="371" y="1"/>
                  </a:moveTo>
                  <a:cubicBezTo>
                    <a:pt x="359" y="1"/>
                    <a:pt x="347" y="1"/>
                    <a:pt x="335" y="3"/>
                  </a:cubicBezTo>
                  <a:cubicBezTo>
                    <a:pt x="141" y="23"/>
                    <a:pt x="0" y="199"/>
                    <a:pt x="20" y="393"/>
                  </a:cubicBezTo>
                  <a:cubicBezTo>
                    <a:pt x="39" y="574"/>
                    <a:pt x="194" y="710"/>
                    <a:pt x="373" y="710"/>
                  </a:cubicBezTo>
                  <a:cubicBezTo>
                    <a:pt x="385" y="710"/>
                    <a:pt x="397" y="709"/>
                    <a:pt x="410" y="708"/>
                  </a:cubicBezTo>
                  <a:cubicBezTo>
                    <a:pt x="604" y="688"/>
                    <a:pt x="746" y="512"/>
                    <a:pt x="725" y="318"/>
                  </a:cubicBezTo>
                  <a:cubicBezTo>
                    <a:pt x="705" y="136"/>
                    <a:pt x="550" y="1"/>
                    <a:pt x="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887100" y="2978700"/>
              <a:ext cx="18675" cy="17750"/>
            </a:xfrm>
            <a:custGeom>
              <a:avLst/>
              <a:gdLst/>
              <a:ahLst/>
              <a:cxnLst/>
              <a:rect l="l" t="t" r="r" b="b"/>
              <a:pathLst>
                <a:path w="747" h="710" extrusionOk="0">
                  <a:moveTo>
                    <a:pt x="372" y="1"/>
                  </a:moveTo>
                  <a:cubicBezTo>
                    <a:pt x="361" y="1"/>
                    <a:pt x="349" y="1"/>
                    <a:pt x="337" y="2"/>
                  </a:cubicBezTo>
                  <a:cubicBezTo>
                    <a:pt x="141" y="23"/>
                    <a:pt x="1" y="199"/>
                    <a:pt x="21" y="393"/>
                  </a:cubicBezTo>
                  <a:cubicBezTo>
                    <a:pt x="40" y="575"/>
                    <a:pt x="195" y="710"/>
                    <a:pt x="374" y="710"/>
                  </a:cubicBezTo>
                  <a:cubicBezTo>
                    <a:pt x="386" y="710"/>
                    <a:pt x="399" y="709"/>
                    <a:pt x="412" y="708"/>
                  </a:cubicBezTo>
                  <a:cubicBezTo>
                    <a:pt x="606" y="688"/>
                    <a:pt x="746" y="512"/>
                    <a:pt x="726" y="318"/>
                  </a:cubicBezTo>
                  <a:cubicBezTo>
                    <a:pt x="706" y="135"/>
                    <a:pt x="552" y="1"/>
                    <a:pt x="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5906000" y="2839325"/>
              <a:ext cx="17800" cy="17775"/>
            </a:xfrm>
            <a:custGeom>
              <a:avLst/>
              <a:gdLst/>
              <a:ahLst/>
              <a:cxnLst/>
              <a:rect l="l" t="t" r="r" b="b"/>
              <a:pathLst>
                <a:path w="712" h="711" extrusionOk="0">
                  <a:moveTo>
                    <a:pt x="356" y="0"/>
                  </a:moveTo>
                  <a:cubicBezTo>
                    <a:pt x="160" y="0"/>
                    <a:pt x="1" y="160"/>
                    <a:pt x="1" y="355"/>
                  </a:cubicBezTo>
                  <a:cubicBezTo>
                    <a:pt x="1" y="552"/>
                    <a:pt x="161" y="711"/>
                    <a:pt x="356" y="711"/>
                  </a:cubicBezTo>
                  <a:cubicBezTo>
                    <a:pt x="553" y="711"/>
                    <a:pt x="712" y="551"/>
                    <a:pt x="712" y="355"/>
                  </a:cubicBezTo>
                  <a:cubicBezTo>
                    <a:pt x="712" y="160"/>
                    <a:pt x="552" y="0"/>
                    <a:pt x="3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863425" y="2877525"/>
              <a:ext cx="39675" cy="82050"/>
            </a:xfrm>
            <a:custGeom>
              <a:avLst/>
              <a:gdLst/>
              <a:ahLst/>
              <a:cxnLst/>
              <a:rect l="l" t="t" r="r" b="b"/>
              <a:pathLst>
                <a:path w="1587" h="3282" extrusionOk="0">
                  <a:moveTo>
                    <a:pt x="1108" y="0"/>
                  </a:moveTo>
                  <a:cubicBezTo>
                    <a:pt x="1005" y="0"/>
                    <a:pt x="901" y="43"/>
                    <a:pt x="826" y="146"/>
                  </a:cubicBezTo>
                  <a:cubicBezTo>
                    <a:pt x="208" y="993"/>
                    <a:pt x="0" y="2010"/>
                    <a:pt x="182" y="3038"/>
                  </a:cubicBezTo>
                  <a:cubicBezTo>
                    <a:pt x="212" y="3208"/>
                    <a:pt x="333" y="3281"/>
                    <a:pt x="464" y="3281"/>
                  </a:cubicBezTo>
                  <a:cubicBezTo>
                    <a:pt x="660" y="3281"/>
                    <a:pt x="876" y="3114"/>
                    <a:pt x="831" y="2858"/>
                  </a:cubicBezTo>
                  <a:cubicBezTo>
                    <a:pt x="680" y="2004"/>
                    <a:pt x="899" y="1181"/>
                    <a:pt x="1407" y="485"/>
                  </a:cubicBezTo>
                  <a:cubicBezTo>
                    <a:pt x="1586" y="239"/>
                    <a:pt x="1351" y="0"/>
                    <a:pt x="1108"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505825" y="2449625"/>
              <a:ext cx="25700" cy="30025"/>
            </a:xfrm>
            <a:custGeom>
              <a:avLst/>
              <a:gdLst/>
              <a:ahLst/>
              <a:cxnLst/>
              <a:rect l="l" t="t" r="r" b="b"/>
              <a:pathLst>
                <a:path w="1028" h="1201" extrusionOk="0">
                  <a:moveTo>
                    <a:pt x="542" y="0"/>
                  </a:moveTo>
                  <a:cubicBezTo>
                    <a:pt x="466" y="0"/>
                    <a:pt x="388" y="30"/>
                    <a:pt x="318" y="101"/>
                  </a:cubicBezTo>
                  <a:cubicBezTo>
                    <a:pt x="112" y="313"/>
                    <a:pt x="0" y="579"/>
                    <a:pt x="10" y="876"/>
                  </a:cubicBezTo>
                  <a:cubicBezTo>
                    <a:pt x="17" y="1092"/>
                    <a:pt x="189" y="1201"/>
                    <a:pt x="357" y="1201"/>
                  </a:cubicBezTo>
                  <a:cubicBezTo>
                    <a:pt x="525" y="1201"/>
                    <a:pt x="689" y="1093"/>
                    <a:pt x="682" y="876"/>
                  </a:cubicBezTo>
                  <a:cubicBezTo>
                    <a:pt x="679" y="753"/>
                    <a:pt x="707" y="665"/>
                    <a:pt x="794" y="577"/>
                  </a:cubicBezTo>
                  <a:cubicBezTo>
                    <a:pt x="1028" y="338"/>
                    <a:pt x="799" y="0"/>
                    <a:pt x="542"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5316525" y="3096625"/>
              <a:ext cx="81050" cy="51125"/>
            </a:xfrm>
            <a:custGeom>
              <a:avLst/>
              <a:gdLst/>
              <a:ahLst/>
              <a:cxnLst/>
              <a:rect l="l" t="t" r="r" b="b"/>
              <a:pathLst>
                <a:path w="3242" h="2045" extrusionOk="0">
                  <a:moveTo>
                    <a:pt x="2601" y="0"/>
                  </a:moveTo>
                  <a:cubicBezTo>
                    <a:pt x="2547" y="0"/>
                    <a:pt x="2489" y="10"/>
                    <a:pt x="2428" y="32"/>
                  </a:cubicBezTo>
                  <a:cubicBezTo>
                    <a:pt x="1674" y="302"/>
                    <a:pt x="1004" y="689"/>
                    <a:pt x="393" y="1204"/>
                  </a:cubicBezTo>
                  <a:cubicBezTo>
                    <a:pt x="0" y="1534"/>
                    <a:pt x="361" y="2044"/>
                    <a:pt x="773" y="2044"/>
                  </a:cubicBezTo>
                  <a:cubicBezTo>
                    <a:pt x="885" y="2044"/>
                    <a:pt x="1000" y="2007"/>
                    <a:pt x="1106" y="1918"/>
                  </a:cubicBezTo>
                  <a:cubicBezTo>
                    <a:pt x="1577" y="1521"/>
                    <a:pt x="2116" y="1214"/>
                    <a:pt x="2696" y="1006"/>
                  </a:cubicBezTo>
                  <a:cubicBezTo>
                    <a:pt x="3242" y="810"/>
                    <a:pt x="3085" y="0"/>
                    <a:pt x="2601"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5419900" y="3083675"/>
              <a:ext cx="96200" cy="28275"/>
            </a:xfrm>
            <a:custGeom>
              <a:avLst/>
              <a:gdLst/>
              <a:ahLst/>
              <a:cxnLst/>
              <a:rect l="l" t="t" r="r" b="b"/>
              <a:pathLst>
                <a:path w="3848" h="1131" extrusionOk="0">
                  <a:moveTo>
                    <a:pt x="1783" y="0"/>
                  </a:moveTo>
                  <a:cubicBezTo>
                    <a:pt x="1395" y="0"/>
                    <a:pt x="1005" y="31"/>
                    <a:pt x="611" y="90"/>
                  </a:cubicBezTo>
                  <a:cubicBezTo>
                    <a:pt x="0" y="182"/>
                    <a:pt x="219" y="1070"/>
                    <a:pt x="792" y="1070"/>
                  </a:cubicBezTo>
                  <a:cubicBezTo>
                    <a:pt x="820" y="1070"/>
                    <a:pt x="849" y="1068"/>
                    <a:pt x="879" y="1064"/>
                  </a:cubicBezTo>
                  <a:cubicBezTo>
                    <a:pt x="1172" y="1019"/>
                    <a:pt x="1467" y="997"/>
                    <a:pt x="1762" y="997"/>
                  </a:cubicBezTo>
                  <a:cubicBezTo>
                    <a:pt x="2171" y="997"/>
                    <a:pt x="2579" y="1039"/>
                    <a:pt x="2981" y="1119"/>
                  </a:cubicBezTo>
                  <a:cubicBezTo>
                    <a:pt x="3020" y="1127"/>
                    <a:pt x="3057" y="1131"/>
                    <a:pt x="3093" y="1131"/>
                  </a:cubicBezTo>
                  <a:cubicBezTo>
                    <a:pt x="3644" y="1131"/>
                    <a:pt x="3848" y="266"/>
                    <a:pt x="3249" y="147"/>
                  </a:cubicBezTo>
                  <a:cubicBezTo>
                    <a:pt x="2757" y="48"/>
                    <a:pt x="2271" y="0"/>
                    <a:pt x="1783"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5079250" y="2925400"/>
              <a:ext cx="197550" cy="176800"/>
            </a:xfrm>
            <a:custGeom>
              <a:avLst/>
              <a:gdLst/>
              <a:ahLst/>
              <a:cxnLst/>
              <a:rect l="l" t="t" r="r" b="b"/>
              <a:pathLst>
                <a:path w="7902" h="7072" extrusionOk="0">
                  <a:moveTo>
                    <a:pt x="6905" y="1"/>
                  </a:moveTo>
                  <a:cubicBezTo>
                    <a:pt x="6801" y="1"/>
                    <a:pt x="6690" y="28"/>
                    <a:pt x="6577" y="90"/>
                  </a:cubicBezTo>
                  <a:cubicBezTo>
                    <a:pt x="3989" y="1516"/>
                    <a:pt x="1861" y="3555"/>
                    <a:pt x="316" y="6074"/>
                  </a:cubicBezTo>
                  <a:cubicBezTo>
                    <a:pt x="0" y="6588"/>
                    <a:pt x="466" y="7072"/>
                    <a:pt x="931" y="7072"/>
                  </a:cubicBezTo>
                  <a:cubicBezTo>
                    <a:pt x="1136" y="7072"/>
                    <a:pt x="1340" y="6978"/>
                    <a:pt x="1479" y="6753"/>
                  </a:cubicBezTo>
                  <a:cubicBezTo>
                    <a:pt x="2909" y="4425"/>
                    <a:pt x="4863" y="2571"/>
                    <a:pt x="7256" y="1252"/>
                  </a:cubicBezTo>
                  <a:cubicBezTo>
                    <a:pt x="7902" y="896"/>
                    <a:pt x="7506"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5149475" y="2851150"/>
              <a:ext cx="91625" cy="56675"/>
            </a:xfrm>
            <a:custGeom>
              <a:avLst/>
              <a:gdLst/>
              <a:ahLst/>
              <a:cxnLst/>
              <a:rect l="l" t="t" r="r" b="b"/>
              <a:pathLst>
                <a:path w="3665" h="2267" extrusionOk="0">
                  <a:moveTo>
                    <a:pt x="2933" y="0"/>
                  </a:moveTo>
                  <a:cubicBezTo>
                    <a:pt x="2814" y="0"/>
                    <a:pt x="2691" y="28"/>
                    <a:pt x="2573" y="79"/>
                  </a:cubicBezTo>
                  <a:cubicBezTo>
                    <a:pt x="1853" y="394"/>
                    <a:pt x="1131" y="711"/>
                    <a:pt x="412" y="1026"/>
                  </a:cubicBezTo>
                  <a:cubicBezTo>
                    <a:pt x="79" y="1171"/>
                    <a:pt x="0" y="1660"/>
                    <a:pt x="171" y="1946"/>
                  </a:cubicBezTo>
                  <a:cubicBezTo>
                    <a:pt x="303" y="2169"/>
                    <a:pt x="512" y="2266"/>
                    <a:pt x="734" y="2266"/>
                  </a:cubicBezTo>
                  <a:cubicBezTo>
                    <a:pt x="852" y="2266"/>
                    <a:pt x="975" y="2238"/>
                    <a:pt x="1092" y="2187"/>
                  </a:cubicBezTo>
                  <a:cubicBezTo>
                    <a:pt x="1812" y="1873"/>
                    <a:pt x="2534" y="1557"/>
                    <a:pt x="3253" y="1241"/>
                  </a:cubicBezTo>
                  <a:cubicBezTo>
                    <a:pt x="3585" y="1097"/>
                    <a:pt x="3665" y="608"/>
                    <a:pt x="3494" y="320"/>
                  </a:cubicBezTo>
                  <a:cubicBezTo>
                    <a:pt x="3362" y="97"/>
                    <a:pt x="3155" y="0"/>
                    <a:pt x="29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5792550" y="2498975"/>
              <a:ext cx="256800" cy="246575"/>
            </a:xfrm>
            <a:custGeom>
              <a:avLst/>
              <a:gdLst/>
              <a:ahLst/>
              <a:cxnLst/>
              <a:rect l="l" t="t" r="r" b="b"/>
              <a:pathLst>
                <a:path w="10272" h="9863" extrusionOk="0">
                  <a:moveTo>
                    <a:pt x="1001" y="1"/>
                  </a:moveTo>
                  <a:cubicBezTo>
                    <a:pt x="469" y="1"/>
                    <a:pt x="1" y="678"/>
                    <a:pt x="497" y="1137"/>
                  </a:cubicBezTo>
                  <a:cubicBezTo>
                    <a:pt x="3423" y="3845"/>
                    <a:pt x="6216" y="6681"/>
                    <a:pt x="8879" y="9647"/>
                  </a:cubicBezTo>
                  <a:cubicBezTo>
                    <a:pt x="9015" y="9799"/>
                    <a:pt x="9171" y="9862"/>
                    <a:pt x="9324" y="9862"/>
                  </a:cubicBezTo>
                  <a:cubicBezTo>
                    <a:pt x="9820" y="9862"/>
                    <a:pt x="10271" y="9188"/>
                    <a:pt x="9830" y="8696"/>
                  </a:cubicBezTo>
                  <a:cubicBezTo>
                    <a:pt x="7167" y="5729"/>
                    <a:pt x="4374" y="2892"/>
                    <a:pt x="1449" y="185"/>
                  </a:cubicBezTo>
                  <a:cubicBezTo>
                    <a:pt x="1308" y="56"/>
                    <a:pt x="1152" y="1"/>
                    <a:pt x="1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5981125" y="2552925"/>
              <a:ext cx="178575" cy="178250"/>
            </a:xfrm>
            <a:custGeom>
              <a:avLst/>
              <a:gdLst/>
              <a:ahLst/>
              <a:cxnLst/>
              <a:rect l="l" t="t" r="r" b="b"/>
              <a:pathLst>
                <a:path w="7143" h="7130" extrusionOk="0">
                  <a:moveTo>
                    <a:pt x="1016" y="0"/>
                  </a:moveTo>
                  <a:cubicBezTo>
                    <a:pt x="475" y="0"/>
                    <a:pt x="1" y="678"/>
                    <a:pt x="510" y="1129"/>
                  </a:cubicBezTo>
                  <a:cubicBezTo>
                    <a:pt x="2438" y="2831"/>
                    <a:pt x="4151" y="4727"/>
                    <a:pt x="5631" y="6831"/>
                  </a:cubicBezTo>
                  <a:cubicBezTo>
                    <a:pt x="5779" y="7042"/>
                    <a:pt x="5987" y="7129"/>
                    <a:pt x="6193" y="7129"/>
                  </a:cubicBezTo>
                  <a:cubicBezTo>
                    <a:pt x="6675" y="7129"/>
                    <a:pt x="7143" y="6650"/>
                    <a:pt x="6793" y="6152"/>
                  </a:cubicBezTo>
                  <a:cubicBezTo>
                    <a:pt x="5249" y="3954"/>
                    <a:pt x="3477" y="1955"/>
                    <a:pt x="1462" y="176"/>
                  </a:cubicBezTo>
                  <a:cubicBezTo>
                    <a:pt x="1322" y="52"/>
                    <a:pt x="1166" y="0"/>
                    <a:pt x="10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6045250" y="2756575"/>
              <a:ext cx="111725" cy="108050"/>
            </a:xfrm>
            <a:custGeom>
              <a:avLst/>
              <a:gdLst/>
              <a:ahLst/>
              <a:cxnLst/>
              <a:rect l="l" t="t" r="r" b="b"/>
              <a:pathLst>
                <a:path w="4469" h="4322" extrusionOk="0">
                  <a:moveTo>
                    <a:pt x="1031" y="1"/>
                  </a:moveTo>
                  <a:cubicBezTo>
                    <a:pt x="481" y="1"/>
                    <a:pt x="0" y="680"/>
                    <a:pt x="522" y="1121"/>
                  </a:cubicBezTo>
                  <a:cubicBezTo>
                    <a:pt x="1505" y="1947"/>
                    <a:pt x="2331" y="2902"/>
                    <a:pt x="2995" y="4002"/>
                  </a:cubicBezTo>
                  <a:cubicBezTo>
                    <a:pt x="3132" y="4228"/>
                    <a:pt x="3336" y="4322"/>
                    <a:pt x="3540" y="4322"/>
                  </a:cubicBezTo>
                  <a:cubicBezTo>
                    <a:pt x="4003" y="4322"/>
                    <a:pt x="4468" y="3838"/>
                    <a:pt x="4156" y="3322"/>
                  </a:cubicBezTo>
                  <a:cubicBezTo>
                    <a:pt x="3437" y="2131"/>
                    <a:pt x="2540" y="1067"/>
                    <a:pt x="1474" y="169"/>
                  </a:cubicBezTo>
                  <a:cubicBezTo>
                    <a:pt x="1334" y="51"/>
                    <a:pt x="1180" y="1"/>
                    <a:pt x="10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29" name="Google Shape;129;p3"/>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3"/>
          <p:cNvGrpSpPr/>
          <p:nvPr/>
        </p:nvGrpSpPr>
        <p:grpSpPr>
          <a:xfrm>
            <a:off x="371330" y="3818004"/>
            <a:ext cx="8400431" cy="1003659"/>
            <a:chOff x="4122825" y="2769975"/>
            <a:chExt cx="4390775" cy="1934950"/>
          </a:xfrm>
        </p:grpSpPr>
        <p:sp>
          <p:nvSpPr>
            <p:cNvPr id="131" name="Google Shape;131;p3"/>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3"/>
          <p:cNvGrpSpPr/>
          <p:nvPr/>
        </p:nvGrpSpPr>
        <p:grpSpPr>
          <a:xfrm rot="10800000" flipH="1">
            <a:off x="371330" y="540079"/>
            <a:ext cx="8400431" cy="1003659"/>
            <a:chOff x="4122825" y="2769975"/>
            <a:chExt cx="4390775" cy="1934950"/>
          </a:xfrm>
        </p:grpSpPr>
        <p:sp>
          <p:nvSpPr>
            <p:cNvPr id="155" name="Google Shape;155;p3"/>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3"/>
          <p:cNvGrpSpPr/>
          <p:nvPr/>
        </p:nvGrpSpPr>
        <p:grpSpPr>
          <a:xfrm>
            <a:off x="372025" y="321975"/>
            <a:ext cx="8400000" cy="4499700"/>
            <a:chOff x="372025" y="321975"/>
            <a:chExt cx="8400000" cy="4499700"/>
          </a:xfrm>
        </p:grpSpPr>
        <p:sp>
          <p:nvSpPr>
            <p:cNvPr id="179" name="Google Shape;179;p3"/>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 name="Google Shape;184;p3"/>
          <p:cNvSpPr txBox="1">
            <a:spLocks noGrp="1"/>
          </p:cNvSpPr>
          <p:nvPr>
            <p:ph type="title" hasCustomPrompt="1"/>
          </p:nvPr>
        </p:nvSpPr>
        <p:spPr>
          <a:xfrm>
            <a:off x="7790225" y="324675"/>
            <a:ext cx="633900" cy="21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r>
              <a:t>xx%</a:t>
            </a:r>
          </a:p>
        </p:txBody>
      </p:sp>
      <p:sp>
        <p:nvSpPr>
          <p:cNvPr id="185" name="Google Shape;185;p3"/>
          <p:cNvSpPr txBox="1">
            <a:spLocks noGrp="1"/>
          </p:cNvSpPr>
          <p:nvPr>
            <p:ph type="subTitle" idx="1"/>
          </p:nvPr>
        </p:nvSpPr>
        <p:spPr>
          <a:xfrm>
            <a:off x="2391925" y="2817825"/>
            <a:ext cx="4360200" cy="443400"/>
          </a:xfrm>
          <a:prstGeom prst="rect">
            <a:avLst/>
          </a:prstGeom>
          <a:solidFill>
            <a:schemeClr val="accent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 name="Google Shape;186;p3"/>
          <p:cNvSpPr txBox="1">
            <a:spLocks noGrp="1"/>
          </p:cNvSpPr>
          <p:nvPr>
            <p:ph type="title" idx="2"/>
          </p:nvPr>
        </p:nvSpPr>
        <p:spPr>
          <a:xfrm>
            <a:off x="1070575" y="2043725"/>
            <a:ext cx="7002900" cy="841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3600"/>
              <a:buNone/>
              <a:defRPr sz="4700">
                <a:solidFill>
                  <a:schemeClr val="lt2"/>
                </a:solidFill>
              </a:defRPr>
            </a:lvl1pPr>
            <a:lvl2pPr lvl="1" algn="ctr">
              <a:spcBef>
                <a:spcPts val="0"/>
              </a:spcBef>
              <a:spcAft>
                <a:spcPts val="0"/>
              </a:spcAft>
              <a:buClr>
                <a:schemeClr val="lt2"/>
              </a:buClr>
              <a:buSzPts val="3600"/>
              <a:buNone/>
              <a:defRPr sz="3600">
                <a:solidFill>
                  <a:schemeClr val="lt2"/>
                </a:solidFill>
              </a:defRPr>
            </a:lvl2pPr>
            <a:lvl3pPr lvl="2" algn="ctr">
              <a:spcBef>
                <a:spcPts val="0"/>
              </a:spcBef>
              <a:spcAft>
                <a:spcPts val="0"/>
              </a:spcAft>
              <a:buClr>
                <a:schemeClr val="lt2"/>
              </a:buClr>
              <a:buSzPts val="3600"/>
              <a:buNone/>
              <a:defRPr sz="3600">
                <a:solidFill>
                  <a:schemeClr val="lt2"/>
                </a:solidFill>
              </a:defRPr>
            </a:lvl3pPr>
            <a:lvl4pPr lvl="3" algn="ctr">
              <a:spcBef>
                <a:spcPts val="0"/>
              </a:spcBef>
              <a:spcAft>
                <a:spcPts val="0"/>
              </a:spcAft>
              <a:buClr>
                <a:schemeClr val="lt2"/>
              </a:buClr>
              <a:buSzPts val="3600"/>
              <a:buNone/>
              <a:defRPr sz="3600">
                <a:solidFill>
                  <a:schemeClr val="lt2"/>
                </a:solidFill>
              </a:defRPr>
            </a:lvl4pPr>
            <a:lvl5pPr lvl="4" algn="ctr">
              <a:spcBef>
                <a:spcPts val="0"/>
              </a:spcBef>
              <a:spcAft>
                <a:spcPts val="0"/>
              </a:spcAft>
              <a:buClr>
                <a:schemeClr val="lt2"/>
              </a:buClr>
              <a:buSzPts val="3600"/>
              <a:buNone/>
              <a:defRPr sz="3600">
                <a:solidFill>
                  <a:schemeClr val="lt2"/>
                </a:solidFill>
              </a:defRPr>
            </a:lvl5pPr>
            <a:lvl6pPr lvl="5" algn="ctr">
              <a:spcBef>
                <a:spcPts val="0"/>
              </a:spcBef>
              <a:spcAft>
                <a:spcPts val="0"/>
              </a:spcAft>
              <a:buClr>
                <a:schemeClr val="lt2"/>
              </a:buClr>
              <a:buSzPts val="3600"/>
              <a:buNone/>
              <a:defRPr sz="3600">
                <a:solidFill>
                  <a:schemeClr val="lt2"/>
                </a:solidFill>
              </a:defRPr>
            </a:lvl6pPr>
            <a:lvl7pPr lvl="6" algn="ctr">
              <a:spcBef>
                <a:spcPts val="0"/>
              </a:spcBef>
              <a:spcAft>
                <a:spcPts val="0"/>
              </a:spcAft>
              <a:buClr>
                <a:schemeClr val="lt2"/>
              </a:buClr>
              <a:buSzPts val="3600"/>
              <a:buNone/>
              <a:defRPr sz="3600">
                <a:solidFill>
                  <a:schemeClr val="lt2"/>
                </a:solidFill>
              </a:defRPr>
            </a:lvl7pPr>
            <a:lvl8pPr lvl="7" algn="ctr">
              <a:spcBef>
                <a:spcPts val="0"/>
              </a:spcBef>
              <a:spcAft>
                <a:spcPts val="0"/>
              </a:spcAft>
              <a:buClr>
                <a:schemeClr val="lt2"/>
              </a:buClr>
              <a:buSzPts val="3600"/>
              <a:buNone/>
              <a:defRPr sz="3600">
                <a:solidFill>
                  <a:schemeClr val="lt2"/>
                </a:solidFill>
              </a:defRPr>
            </a:lvl8pPr>
            <a:lvl9pPr lvl="8" algn="ctr">
              <a:spcBef>
                <a:spcPts val="0"/>
              </a:spcBef>
              <a:spcAft>
                <a:spcPts val="0"/>
              </a:spcAft>
              <a:buClr>
                <a:schemeClr val="lt2"/>
              </a:buClr>
              <a:buSzPts val="3600"/>
              <a:buNone/>
              <a:defRPr sz="3600">
                <a:solidFill>
                  <a:schemeClr val="lt2"/>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3">
  <p:cSld name="TITLE_ONLY_1">
    <p:spTree>
      <p:nvGrpSpPr>
        <p:cNvPr id="1" name="Shape 1177"/>
        <p:cNvGrpSpPr/>
        <p:nvPr/>
      </p:nvGrpSpPr>
      <p:grpSpPr>
        <a:xfrm>
          <a:off x="0" y="0"/>
          <a:ext cx="0" cy="0"/>
          <a:chOff x="0" y="0"/>
          <a:chExt cx="0" cy="0"/>
        </a:xfrm>
      </p:grpSpPr>
      <p:pic>
        <p:nvPicPr>
          <p:cNvPr id="1178" name="Google Shape;1178;p27"/>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179" name="Google Shape;1179;p27"/>
          <p:cNvGrpSpPr/>
          <p:nvPr/>
        </p:nvGrpSpPr>
        <p:grpSpPr>
          <a:xfrm>
            <a:off x="372025" y="321975"/>
            <a:ext cx="8400000" cy="4503300"/>
            <a:chOff x="372025" y="321975"/>
            <a:chExt cx="8400000" cy="4503300"/>
          </a:xfrm>
        </p:grpSpPr>
        <p:grpSp>
          <p:nvGrpSpPr>
            <p:cNvPr id="1180" name="Google Shape;1180;p27"/>
            <p:cNvGrpSpPr/>
            <p:nvPr/>
          </p:nvGrpSpPr>
          <p:grpSpPr>
            <a:xfrm>
              <a:off x="372025" y="321975"/>
              <a:ext cx="8400000" cy="4503300"/>
              <a:chOff x="372025" y="321975"/>
              <a:chExt cx="8400000" cy="4503300"/>
            </a:xfrm>
          </p:grpSpPr>
          <p:sp>
            <p:nvSpPr>
              <p:cNvPr id="1181" name="Google Shape;1181;p27"/>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27"/>
              <p:cNvGrpSpPr/>
              <p:nvPr/>
            </p:nvGrpSpPr>
            <p:grpSpPr>
              <a:xfrm>
                <a:off x="372025" y="321975"/>
                <a:ext cx="8400000" cy="4499700"/>
                <a:chOff x="372025" y="321975"/>
                <a:chExt cx="8400000" cy="4499700"/>
              </a:xfrm>
            </p:grpSpPr>
            <p:sp>
              <p:nvSpPr>
                <p:cNvPr id="1183" name="Google Shape;1183;p27"/>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7"/>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7"/>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7"/>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7"/>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7"/>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9" name="Google Shape;1189;p27"/>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1190" name="Google Shape;1190;p27"/>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4">
  <p:cSld name="MAIN_POINT_1">
    <p:bg>
      <p:bgPr>
        <a:solidFill>
          <a:schemeClr val="accent2"/>
        </a:solidFill>
        <a:effectLst/>
      </p:bgPr>
    </p:bg>
    <p:spTree>
      <p:nvGrpSpPr>
        <p:cNvPr id="1" name="Shape 1191"/>
        <p:cNvGrpSpPr/>
        <p:nvPr/>
      </p:nvGrpSpPr>
      <p:grpSpPr>
        <a:xfrm>
          <a:off x="0" y="0"/>
          <a:ext cx="0" cy="0"/>
          <a:chOff x="0" y="0"/>
          <a:chExt cx="0" cy="0"/>
        </a:xfrm>
      </p:grpSpPr>
      <p:grpSp>
        <p:nvGrpSpPr>
          <p:cNvPr id="1192" name="Google Shape;1192;p28"/>
          <p:cNvGrpSpPr/>
          <p:nvPr/>
        </p:nvGrpSpPr>
        <p:grpSpPr>
          <a:xfrm rot="816243">
            <a:off x="7885012" y="585070"/>
            <a:ext cx="624221" cy="2019733"/>
            <a:chOff x="6505688" y="3123675"/>
            <a:chExt cx="624250" cy="2019825"/>
          </a:xfrm>
        </p:grpSpPr>
        <p:sp>
          <p:nvSpPr>
            <p:cNvPr id="1193" name="Google Shape;1193;p28"/>
            <p:cNvSpPr/>
            <p:nvPr/>
          </p:nvSpPr>
          <p:spPr>
            <a:xfrm>
              <a:off x="6666113" y="3575400"/>
              <a:ext cx="322850" cy="555300"/>
            </a:xfrm>
            <a:custGeom>
              <a:avLst/>
              <a:gdLst/>
              <a:ahLst/>
              <a:cxnLst/>
              <a:rect l="l" t="t" r="r" b="b"/>
              <a:pathLst>
                <a:path w="12914" h="22212" extrusionOk="0">
                  <a:moveTo>
                    <a:pt x="6599" y="1"/>
                  </a:moveTo>
                  <a:cubicBezTo>
                    <a:pt x="6584" y="1"/>
                    <a:pt x="6568" y="1"/>
                    <a:pt x="6552" y="1"/>
                  </a:cubicBezTo>
                  <a:lnTo>
                    <a:pt x="6198" y="4"/>
                  </a:lnTo>
                  <a:cubicBezTo>
                    <a:pt x="2777" y="30"/>
                    <a:pt x="1" y="2848"/>
                    <a:pt x="25" y="6268"/>
                  </a:cubicBezTo>
                  <a:lnTo>
                    <a:pt x="99" y="16039"/>
                  </a:lnTo>
                  <a:cubicBezTo>
                    <a:pt x="123" y="19443"/>
                    <a:pt x="2916" y="22211"/>
                    <a:pt x="6315" y="22211"/>
                  </a:cubicBezTo>
                  <a:cubicBezTo>
                    <a:pt x="6331" y="22211"/>
                    <a:pt x="6346" y="22211"/>
                    <a:pt x="6362" y="22211"/>
                  </a:cubicBezTo>
                  <a:lnTo>
                    <a:pt x="6717" y="22210"/>
                  </a:lnTo>
                  <a:cubicBezTo>
                    <a:pt x="10137" y="22183"/>
                    <a:pt x="12914" y="19364"/>
                    <a:pt x="12891" y="15944"/>
                  </a:cubicBezTo>
                  <a:lnTo>
                    <a:pt x="12818" y="6174"/>
                  </a:lnTo>
                  <a:cubicBezTo>
                    <a:pt x="12791" y="2769"/>
                    <a:pt x="9999" y="1"/>
                    <a:pt x="65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8"/>
            <p:cNvSpPr/>
            <p:nvPr/>
          </p:nvSpPr>
          <p:spPr>
            <a:xfrm>
              <a:off x="6668613" y="3230325"/>
              <a:ext cx="58900" cy="480150"/>
            </a:xfrm>
            <a:custGeom>
              <a:avLst/>
              <a:gdLst/>
              <a:ahLst/>
              <a:cxnLst/>
              <a:rect l="l" t="t" r="r" b="b"/>
              <a:pathLst>
                <a:path w="2356" h="19206" extrusionOk="0">
                  <a:moveTo>
                    <a:pt x="1118" y="1"/>
                  </a:moveTo>
                  <a:cubicBezTo>
                    <a:pt x="1115" y="1"/>
                    <a:pt x="1111" y="1"/>
                    <a:pt x="1108" y="1"/>
                  </a:cubicBezTo>
                  <a:cubicBezTo>
                    <a:pt x="497" y="7"/>
                    <a:pt x="1" y="509"/>
                    <a:pt x="6" y="1118"/>
                  </a:cubicBezTo>
                  <a:lnTo>
                    <a:pt x="132" y="18104"/>
                  </a:lnTo>
                  <a:cubicBezTo>
                    <a:pt x="138" y="18710"/>
                    <a:pt x="634" y="19206"/>
                    <a:pt x="1241" y="19206"/>
                  </a:cubicBezTo>
                  <a:cubicBezTo>
                    <a:pt x="1244" y="19206"/>
                    <a:pt x="1247" y="19206"/>
                    <a:pt x="1251" y="19206"/>
                  </a:cubicBezTo>
                  <a:cubicBezTo>
                    <a:pt x="1860" y="19200"/>
                    <a:pt x="2355" y="18698"/>
                    <a:pt x="2352" y="18088"/>
                  </a:cubicBezTo>
                  <a:lnTo>
                    <a:pt x="2225" y="1102"/>
                  </a:lnTo>
                  <a:cubicBezTo>
                    <a:pt x="2219" y="496"/>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8"/>
            <p:cNvSpPr/>
            <p:nvPr/>
          </p:nvSpPr>
          <p:spPr>
            <a:xfrm>
              <a:off x="6845513" y="3147925"/>
              <a:ext cx="58875" cy="480150"/>
            </a:xfrm>
            <a:custGeom>
              <a:avLst/>
              <a:gdLst/>
              <a:ahLst/>
              <a:cxnLst/>
              <a:rect l="l" t="t" r="r" b="b"/>
              <a:pathLst>
                <a:path w="2355" h="19206" extrusionOk="0">
                  <a:moveTo>
                    <a:pt x="1115" y="1"/>
                  </a:moveTo>
                  <a:cubicBezTo>
                    <a:pt x="1112" y="1"/>
                    <a:pt x="1110" y="1"/>
                    <a:pt x="1107" y="1"/>
                  </a:cubicBezTo>
                  <a:cubicBezTo>
                    <a:pt x="498" y="7"/>
                    <a:pt x="0" y="509"/>
                    <a:pt x="6" y="1120"/>
                  </a:cubicBezTo>
                  <a:lnTo>
                    <a:pt x="133" y="18104"/>
                  </a:lnTo>
                  <a:cubicBezTo>
                    <a:pt x="137" y="18712"/>
                    <a:pt x="635" y="19206"/>
                    <a:pt x="1240" y="19206"/>
                  </a:cubicBezTo>
                  <a:cubicBezTo>
                    <a:pt x="1243" y="19206"/>
                    <a:pt x="1247" y="19206"/>
                    <a:pt x="1250" y="19206"/>
                  </a:cubicBezTo>
                  <a:cubicBezTo>
                    <a:pt x="1860" y="19201"/>
                    <a:pt x="2355" y="18698"/>
                    <a:pt x="2352" y="18088"/>
                  </a:cubicBezTo>
                  <a:lnTo>
                    <a:pt x="2224" y="1102"/>
                  </a:lnTo>
                  <a:cubicBezTo>
                    <a:pt x="2219" y="496"/>
                    <a:pt x="1721" y="1"/>
                    <a:pt x="1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8"/>
            <p:cNvSpPr/>
            <p:nvPr/>
          </p:nvSpPr>
          <p:spPr>
            <a:xfrm>
              <a:off x="6929863" y="3303225"/>
              <a:ext cx="58925" cy="480125"/>
            </a:xfrm>
            <a:custGeom>
              <a:avLst/>
              <a:gdLst/>
              <a:ahLst/>
              <a:cxnLst/>
              <a:rect l="l" t="t" r="r" b="b"/>
              <a:pathLst>
                <a:path w="2357" h="19205" extrusionOk="0">
                  <a:moveTo>
                    <a:pt x="1116" y="0"/>
                  </a:moveTo>
                  <a:cubicBezTo>
                    <a:pt x="1113" y="0"/>
                    <a:pt x="1110" y="0"/>
                    <a:pt x="1108" y="0"/>
                  </a:cubicBezTo>
                  <a:cubicBezTo>
                    <a:pt x="497" y="5"/>
                    <a:pt x="1" y="508"/>
                    <a:pt x="6" y="1117"/>
                  </a:cubicBezTo>
                  <a:lnTo>
                    <a:pt x="132" y="18103"/>
                  </a:lnTo>
                  <a:cubicBezTo>
                    <a:pt x="138" y="18711"/>
                    <a:pt x="637" y="19205"/>
                    <a:pt x="1246" y="19205"/>
                  </a:cubicBezTo>
                  <a:cubicBezTo>
                    <a:pt x="1247" y="19205"/>
                    <a:pt x="1249" y="19205"/>
                    <a:pt x="1251" y="19205"/>
                  </a:cubicBezTo>
                  <a:cubicBezTo>
                    <a:pt x="1860" y="19199"/>
                    <a:pt x="2357" y="18697"/>
                    <a:pt x="2352" y="18086"/>
                  </a:cubicBezTo>
                  <a:lnTo>
                    <a:pt x="2225" y="1102"/>
                  </a:lnTo>
                  <a:cubicBezTo>
                    <a:pt x="2219" y="494"/>
                    <a:pt x="1722"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8"/>
            <p:cNvSpPr/>
            <p:nvPr/>
          </p:nvSpPr>
          <p:spPr>
            <a:xfrm>
              <a:off x="6756588" y="3123675"/>
              <a:ext cx="58900" cy="480150"/>
            </a:xfrm>
            <a:custGeom>
              <a:avLst/>
              <a:gdLst/>
              <a:ahLst/>
              <a:cxnLst/>
              <a:rect l="l" t="t" r="r" b="b"/>
              <a:pathLst>
                <a:path w="2356" h="19206" extrusionOk="0">
                  <a:moveTo>
                    <a:pt x="1118" y="1"/>
                  </a:moveTo>
                  <a:cubicBezTo>
                    <a:pt x="1115" y="1"/>
                    <a:pt x="1111" y="1"/>
                    <a:pt x="1108" y="1"/>
                  </a:cubicBezTo>
                  <a:cubicBezTo>
                    <a:pt x="497" y="5"/>
                    <a:pt x="1" y="509"/>
                    <a:pt x="6" y="1118"/>
                  </a:cubicBezTo>
                  <a:lnTo>
                    <a:pt x="132" y="18104"/>
                  </a:lnTo>
                  <a:cubicBezTo>
                    <a:pt x="138" y="18711"/>
                    <a:pt x="636" y="19206"/>
                    <a:pt x="1243" y="19206"/>
                  </a:cubicBezTo>
                  <a:cubicBezTo>
                    <a:pt x="1246" y="19206"/>
                    <a:pt x="1248" y="19206"/>
                    <a:pt x="1251" y="19206"/>
                  </a:cubicBezTo>
                  <a:cubicBezTo>
                    <a:pt x="1860" y="19200"/>
                    <a:pt x="2355" y="18698"/>
                    <a:pt x="2353" y="18087"/>
                  </a:cubicBezTo>
                  <a:lnTo>
                    <a:pt x="2225" y="1103"/>
                  </a:lnTo>
                  <a:cubicBezTo>
                    <a:pt x="2220" y="495"/>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8"/>
            <p:cNvSpPr/>
            <p:nvPr/>
          </p:nvSpPr>
          <p:spPr>
            <a:xfrm>
              <a:off x="6906838" y="3509750"/>
              <a:ext cx="223100" cy="595575"/>
            </a:xfrm>
            <a:custGeom>
              <a:avLst/>
              <a:gdLst/>
              <a:ahLst/>
              <a:cxnLst/>
              <a:rect l="l" t="t" r="r" b="b"/>
              <a:pathLst>
                <a:path w="8924" h="23823" extrusionOk="0">
                  <a:moveTo>
                    <a:pt x="8924" y="1"/>
                  </a:moveTo>
                  <a:lnTo>
                    <a:pt x="8924" y="1"/>
                  </a:lnTo>
                  <a:cubicBezTo>
                    <a:pt x="5941" y="1061"/>
                    <a:pt x="6087" y="4840"/>
                    <a:pt x="5299" y="7607"/>
                  </a:cubicBezTo>
                  <a:cubicBezTo>
                    <a:pt x="4845" y="9202"/>
                    <a:pt x="3410" y="13717"/>
                    <a:pt x="1715" y="13717"/>
                  </a:cubicBezTo>
                  <a:cubicBezTo>
                    <a:pt x="1221" y="13717"/>
                    <a:pt x="705" y="13334"/>
                    <a:pt x="185" y="12385"/>
                  </a:cubicBezTo>
                  <a:lnTo>
                    <a:pt x="0" y="23823"/>
                  </a:lnTo>
                  <a:cubicBezTo>
                    <a:pt x="3803" y="23505"/>
                    <a:pt x="5195" y="17626"/>
                    <a:pt x="5886" y="14373"/>
                  </a:cubicBezTo>
                  <a:cubicBezTo>
                    <a:pt x="6887" y="9654"/>
                    <a:pt x="8206" y="4819"/>
                    <a:pt x="8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8"/>
            <p:cNvSpPr/>
            <p:nvPr/>
          </p:nvSpPr>
          <p:spPr>
            <a:xfrm>
              <a:off x="6747688" y="3669775"/>
              <a:ext cx="185600" cy="234225"/>
            </a:xfrm>
            <a:custGeom>
              <a:avLst/>
              <a:gdLst/>
              <a:ahLst/>
              <a:cxnLst/>
              <a:rect l="l" t="t" r="r" b="b"/>
              <a:pathLst>
                <a:path w="7424" h="9369" extrusionOk="0">
                  <a:moveTo>
                    <a:pt x="3954" y="0"/>
                  </a:moveTo>
                  <a:cubicBezTo>
                    <a:pt x="2326" y="0"/>
                    <a:pt x="553" y="680"/>
                    <a:pt x="1" y="1987"/>
                  </a:cubicBezTo>
                  <a:lnTo>
                    <a:pt x="5" y="2486"/>
                  </a:lnTo>
                  <a:cubicBezTo>
                    <a:pt x="2248" y="4264"/>
                    <a:pt x="3089" y="6633"/>
                    <a:pt x="3547" y="9368"/>
                  </a:cubicBezTo>
                  <a:cubicBezTo>
                    <a:pt x="3369" y="6946"/>
                    <a:pt x="4597" y="3596"/>
                    <a:pt x="6951" y="2642"/>
                  </a:cubicBezTo>
                  <a:cubicBezTo>
                    <a:pt x="7423" y="856"/>
                    <a:pt x="5781" y="0"/>
                    <a:pt x="3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8"/>
            <p:cNvSpPr/>
            <p:nvPr/>
          </p:nvSpPr>
          <p:spPr>
            <a:xfrm>
              <a:off x="6505688" y="4325575"/>
              <a:ext cx="268950" cy="748475"/>
            </a:xfrm>
            <a:custGeom>
              <a:avLst/>
              <a:gdLst/>
              <a:ahLst/>
              <a:cxnLst/>
              <a:rect l="l" t="t" r="r" b="b"/>
              <a:pathLst>
                <a:path w="10758" h="29939" extrusionOk="0">
                  <a:moveTo>
                    <a:pt x="9635" y="1"/>
                  </a:moveTo>
                  <a:cubicBezTo>
                    <a:pt x="8785" y="1045"/>
                    <a:pt x="7633" y="1937"/>
                    <a:pt x="6784" y="2853"/>
                  </a:cubicBezTo>
                  <a:cubicBezTo>
                    <a:pt x="303" y="9833"/>
                    <a:pt x="0" y="19384"/>
                    <a:pt x="1838" y="28238"/>
                  </a:cubicBezTo>
                  <a:cubicBezTo>
                    <a:pt x="2043" y="29228"/>
                    <a:pt x="2918" y="29938"/>
                    <a:pt x="3928" y="29938"/>
                  </a:cubicBezTo>
                  <a:lnTo>
                    <a:pt x="8483" y="29938"/>
                  </a:lnTo>
                  <a:cubicBezTo>
                    <a:pt x="9656" y="29938"/>
                    <a:pt x="10609" y="28991"/>
                    <a:pt x="10615" y="27818"/>
                  </a:cubicBezTo>
                  <a:cubicBezTo>
                    <a:pt x="10643" y="22553"/>
                    <a:pt x="10718" y="8790"/>
                    <a:pt x="10758" y="1597"/>
                  </a:cubicBezTo>
                  <a:cubicBezTo>
                    <a:pt x="10346" y="1096"/>
                    <a:pt x="9971" y="564"/>
                    <a:pt x="96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8"/>
            <p:cNvSpPr/>
            <p:nvPr/>
          </p:nvSpPr>
          <p:spPr>
            <a:xfrm>
              <a:off x="6515438" y="4366125"/>
              <a:ext cx="219375" cy="610225"/>
            </a:xfrm>
            <a:custGeom>
              <a:avLst/>
              <a:gdLst/>
              <a:ahLst/>
              <a:cxnLst/>
              <a:rect l="l" t="t" r="r" b="b"/>
              <a:pathLst>
                <a:path w="8775" h="24409" extrusionOk="0">
                  <a:moveTo>
                    <a:pt x="7857" y="1"/>
                  </a:moveTo>
                  <a:cubicBezTo>
                    <a:pt x="7163" y="852"/>
                    <a:pt x="6226" y="1579"/>
                    <a:pt x="5533" y="2325"/>
                  </a:cubicBezTo>
                  <a:cubicBezTo>
                    <a:pt x="248" y="8016"/>
                    <a:pt x="1" y="15804"/>
                    <a:pt x="1500" y="23024"/>
                  </a:cubicBezTo>
                  <a:cubicBezTo>
                    <a:pt x="1667" y="23829"/>
                    <a:pt x="2380" y="24408"/>
                    <a:pt x="3204" y="24408"/>
                  </a:cubicBezTo>
                  <a:lnTo>
                    <a:pt x="6917" y="24408"/>
                  </a:lnTo>
                  <a:cubicBezTo>
                    <a:pt x="7874" y="24408"/>
                    <a:pt x="8651" y="23637"/>
                    <a:pt x="8655" y="22682"/>
                  </a:cubicBezTo>
                  <a:cubicBezTo>
                    <a:pt x="8680" y="18387"/>
                    <a:pt x="8741" y="7165"/>
                    <a:pt x="8774" y="1300"/>
                  </a:cubicBezTo>
                  <a:cubicBezTo>
                    <a:pt x="8438" y="892"/>
                    <a:pt x="8130" y="460"/>
                    <a:pt x="7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8"/>
            <p:cNvSpPr/>
            <p:nvPr/>
          </p:nvSpPr>
          <p:spPr>
            <a:xfrm>
              <a:off x="6892288" y="4372700"/>
              <a:ext cx="219950" cy="580550"/>
            </a:xfrm>
            <a:custGeom>
              <a:avLst/>
              <a:gdLst/>
              <a:ahLst/>
              <a:cxnLst/>
              <a:rect l="l" t="t" r="r" b="b"/>
              <a:pathLst>
                <a:path w="8798" h="23222" extrusionOk="0">
                  <a:moveTo>
                    <a:pt x="1250" y="1"/>
                  </a:moveTo>
                  <a:cubicBezTo>
                    <a:pt x="1222" y="1"/>
                    <a:pt x="1195" y="2"/>
                    <a:pt x="1167" y="4"/>
                  </a:cubicBezTo>
                  <a:cubicBezTo>
                    <a:pt x="431" y="57"/>
                    <a:pt x="336" y="311"/>
                    <a:pt x="183" y="2360"/>
                  </a:cubicBezTo>
                  <a:cubicBezTo>
                    <a:pt x="0" y="4799"/>
                    <a:pt x="137" y="8723"/>
                    <a:pt x="183" y="11156"/>
                  </a:cubicBezTo>
                  <a:cubicBezTo>
                    <a:pt x="255" y="14911"/>
                    <a:pt x="315" y="17737"/>
                    <a:pt x="333" y="21493"/>
                  </a:cubicBezTo>
                  <a:cubicBezTo>
                    <a:pt x="339" y="22450"/>
                    <a:pt x="1116" y="23221"/>
                    <a:pt x="2072" y="23221"/>
                  </a:cubicBezTo>
                  <a:lnTo>
                    <a:pt x="5787" y="23221"/>
                  </a:lnTo>
                  <a:cubicBezTo>
                    <a:pt x="6611" y="23221"/>
                    <a:pt x="7322" y="22643"/>
                    <a:pt x="7490" y="21835"/>
                  </a:cubicBezTo>
                  <a:cubicBezTo>
                    <a:pt x="8558" y="16691"/>
                    <a:pt x="8798" y="11079"/>
                    <a:pt x="6699" y="6151"/>
                  </a:cubicBezTo>
                  <a:cubicBezTo>
                    <a:pt x="5948" y="4385"/>
                    <a:pt x="3078" y="1"/>
                    <a:pt x="1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8"/>
            <p:cNvSpPr/>
            <p:nvPr/>
          </p:nvSpPr>
          <p:spPr>
            <a:xfrm>
              <a:off x="6988163" y="4495250"/>
              <a:ext cx="124200" cy="393575"/>
            </a:xfrm>
            <a:custGeom>
              <a:avLst/>
              <a:gdLst/>
              <a:ahLst/>
              <a:cxnLst/>
              <a:rect l="l" t="t" r="r" b="b"/>
              <a:pathLst>
                <a:path w="4968" h="15743" extrusionOk="0">
                  <a:moveTo>
                    <a:pt x="707" y="1"/>
                  </a:moveTo>
                  <a:cubicBezTo>
                    <a:pt x="691" y="1"/>
                    <a:pt x="675" y="1"/>
                    <a:pt x="660" y="3"/>
                  </a:cubicBezTo>
                  <a:cubicBezTo>
                    <a:pt x="244" y="41"/>
                    <a:pt x="192" y="213"/>
                    <a:pt x="103" y="1601"/>
                  </a:cubicBezTo>
                  <a:cubicBezTo>
                    <a:pt x="0" y="3254"/>
                    <a:pt x="78" y="5914"/>
                    <a:pt x="103" y="7563"/>
                  </a:cubicBezTo>
                  <a:cubicBezTo>
                    <a:pt x="145" y="10109"/>
                    <a:pt x="179" y="12025"/>
                    <a:pt x="189" y="14571"/>
                  </a:cubicBezTo>
                  <a:cubicBezTo>
                    <a:pt x="194" y="15221"/>
                    <a:pt x="631" y="15743"/>
                    <a:pt x="1172" y="15743"/>
                  </a:cubicBezTo>
                  <a:lnTo>
                    <a:pt x="3268" y="15743"/>
                  </a:lnTo>
                  <a:cubicBezTo>
                    <a:pt x="3733" y="15743"/>
                    <a:pt x="4135" y="15351"/>
                    <a:pt x="4229" y="14804"/>
                  </a:cubicBezTo>
                  <a:cubicBezTo>
                    <a:pt x="4834" y="11315"/>
                    <a:pt x="4967" y="7512"/>
                    <a:pt x="3784" y="4171"/>
                  </a:cubicBezTo>
                  <a:cubicBezTo>
                    <a:pt x="3360" y="2974"/>
                    <a:pt x="1739" y="1"/>
                    <a:pt x="7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8"/>
            <p:cNvSpPr/>
            <p:nvPr/>
          </p:nvSpPr>
          <p:spPr>
            <a:xfrm>
              <a:off x="6814788" y="4120300"/>
              <a:ext cx="20750" cy="883125"/>
            </a:xfrm>
            <a:custGeom>
              <a:avLst/>
              <a:gdLst/>
              <a:ahLst/>
              <a:cxnLst/>
              <a:rect l="l" t="t" r="r" b="b"/>
              <a:pathLst>
                <a:path w="830" h="35325" extrusionOk="0">
                  <a:moveTo>
                    <a:pt x="415" y="0"/>
                  </a:moveTo>
                  <a:cubicBezTo>
                    <a:pt x="186" y="0"/>
                    <a:pt x="0" y="186"/>
                    <a:pt x="0" y="415"/>
                  </a:cubicBezTo>
                  <a:lnTo>
                    <a:pt x="0" y="34908"/>
                  </a:lnTo>
                  <a:cubicBezTo>
                    <a:pt x="0" y="35138"/>
                    <a:pt x="186" y="35324"/>
                    <a:pt x="415" y="35324"/>
                  </a:cubicBezTo>
                  <a:cubicBezTo>
                    <a:pt x="644" y="35324"/>
                    <a:pt x="830" y="35138"/>
                    <a:pt x="830" y="34908"/>
                  </a:cubicBezTo>
                  <a:lnTo>
                    <a:pt x="830" y="415"/>
                  </a:lnTo>
                  <a:cubicBezTo>
                    <a:pt x="830" y="186"/>
                    <a:pt x="64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8"/>
            <p:cNvSpPr/>
            <p:nvPr/>
          </p:nvSpPr>
          <p:spPr>
            <a:xfrm>
              <a:off x="6740563" y="4975650"/>
              <a:ext cx="167875" cy="167850"/>
            </a:xfrm>
            <a:custGeom>
              <a:avLst/>
              <a:gdLst/>
              <a:ahLst/>
              <a:cxnLst/>
              <a:rect l="l" t="t" r="r" b="b"/>
              <a:pathLst>
                <a:path w="6715" h="6714" extrusionOk="0">
                  <a:moveTo>
                    <a:pt x="3358" y="0"/>
                  </a:moveTo>
                  <a:cubicBezTo>
                    <a:pt x="1513" y="0"/>
                    <a:pt x="1" y="1512"/>
                    <a:pt x="1" y="3358"/>
                  </a:cubicBezTo>
                  <a:cubicBezTo>
                    <a:pt x="1" y="5203"/>
                    <a:pt x="1513" y="6714"/>
                    <a:pt x="3358" y="6714"/>
                  </a:cubicBezTo>
                  <a:cubicBezTo>
                    <a:pt x="5204" y="6714"/>
                    <a:pt x="6714" y="5203"/>
                    <a:pt x="6714" y="3358"/>
                  </a:cubicBezTo>
                  <a:cubicBezTo>
                    <a:pt x="6714" y="1512"/>
                    <a:pt x="5204" y="0"/>
                    <a:pt x="3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8"/>
            <p:cNvSpPr/>
            <p:nvPr/>
          </p:nvSpPr>
          <p:spPr>
            <a:xfrm>
              <a:off x="6520438" y="4328650"/>
              <a:ext cx="231925" cy="450350"/>
            </a:xfrm>
            <a:custGeom>
              <a:avLst/>
              <a:gdLst/>
              <a:ahLst/>
              <a:cxnLst/>
              <a:rect l="l" t="t" r="r" b="b"/>
              <a:pathLst>
                <a:path w="9277" h="18014" extrusionOk="0">
                  <a:moveTo>
                    <a:pt x="8807" y="1"/>
                  </a:moveTo>
                  <a:cubicBezTo>
                    <a:pt x="8683" y="1"/>
                    <a:pt x="8561" y="57"/>
                    <a:pt x="8480" y="164"/>
                  </a:cubicBezTo>
                  <a:cubicBezTo>
                    <a:pt x="7724" y="1151"/>
                    <a:pt x="7444" y="3660"/>
                    <a:pt x="7118" y="6567"/>
                  </a:cubicBezTo>
                  <a:cubicBezTo>
                    <a:pt x="6649" y="10770"/>
                    <a:pt x="6064" y="15998"/>
                    <a:pt x="3876" y="17009"/>
                  </a:cubicBezTo>
                  <a:cubicBezTo>
                    <a:pt x="3629" y="17124"/>
                    <a:pt x="3358" y="17181"/>
                    <a:pt x="3066" y="17181"/>
                  </a:cubicBezTo>
                  <a:cubicBezTo>
                    <a:pt x="2392" y="17181"/>
                    <a:pt x="1601" y="16878"/>
                    <a:pt x="705" y="16274"/>
                  </a:cubicBezTo>
                  <a:cubicBezTo>
                    <a:pt x="634" y="16226"/>
                    <a:pt x="553" y="16204"/>
                    <a:pt x="474" y="16204"/>
                  </a:cubicBezTo>
                  <a:cubicBezTo>
                    <a:pt x="340" y="16204"/>
                    <a:pt x="208" y="16269"/>
                    <a:pt x="128" y="16387"/>
                  </a:cubicBezTo>
                  <a:cubicBezTo>
                    <a:pt x="1" y="16579"/>
                    <a:pt x="51" y="16836"/>
                    <a:pt x="241" y="16964"/>
                  </a:cubicBezTo>
                  <a:cubicBezTo>
                    <a:pt x="1278" y="17662"/>
                    <a:pt x="2224" y="18014"/>
                    <a:pt x="3067" y="18014"/>
                  </a:cubicBezTo>
                  <a:cubicBezTo>
                    <a:pt x="3477" y="18014"/>
                    <a:pt x="3863" y="17929"/>
                    <a:pt x="4225" y="17762"/>
                  </a:cubicBezTo>
                  <a:cubicBezTo>
                    <a:pt x="6836" y="16553"/>
                    <a:pt x="7424" y="11299"/>
                    <a:pt x="7943" y="6660"/>
                  </a:cubicBezTo>
                  <a:cubicBezTo>
                    <a:pt x="8241" y="3992"/>
                    <a:pt x="8523" y="1473"/>
                    <a:pt x="9138" y="667"/>
                  </a:cubicBezTo>
                  <a:cubicBezTo>
                    <a:pt x="9277" y="486"/>
                    <a:pt x="9242" y="227"/>
                    <a:pt x="9060" y="86"/>
                  </a:cubicBezTo>
                  <a:cubicBezTo>
                    <a:pt x="8985" y="29"/>
                    <a:pt x="8895" y="1"/>
                    <a:pt x="8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8"/>
            <p:cNvSpPr/>
            <p:nvPr/>
          </p:nvSpPr>
          <p:spPr>
            <a:xfrm>
              <a:off x="6601713" y="4721000"/>
              <a:ext cx="57850" cy="57900"/>
            </a:xfrm>
            <a:custGeom>
              <a:avLst/>
              <a:gdLst/>
              <a:ahLst/>
              <a:cxnLst/>
              <a:rect l="l" t="t" r="r" b="b"/>
              <a:pathLst>
                <a:path w="2314" h="2316" extrusionOk="0">
                  <a:moveTo>
                    <a:pt x="1156" y="1"/>
                  </a:moveTo>
                  <a:cubicBezTo>
                    <a:pt x="519" y="1"/>
                    <a:pt x="0" y="522"/>
                    <a:pt x="0" y="1158"/>
                  </a:cubicBezTo>
                  <a:cubicBezTo>
                    <a:pt x="0" y="1795"/>
                    <a:pt x="519" y="2315"/>
                    <a:pt x="1156" y="2315"/>
                  </a:cubicBezTo>
                  <a:cubicBezTo>
                    <a:pt x="1793" y="2315"/>
                    <a:pt x="2313" y="1793"/>
                    <a:pt x="2313" y="1158"/>
                  </a:cubicBezTo>
                  <a:cubicBezTo>
                    <a:pt x="2313" y="522"/>
                    <a:pt x="1793" y="1"/>
                    <a:pt x="1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8"/>
            <p:cNvSpPr/>
            <p:nvPr/>
          </p:nvSpPr>
          <p:spPr>
            <a:xfrm>
              <a:off x="6676913" y="4483725"/>
              <a:ext cx="57900" cy="57875"/>
            </a:xfrm>
            <a:custGeom>
              <a:avLst/>
              <a:gdLst/>
              <a:ahLst/>
              <a:cxnLst/>
              <a:rect l="l" t="t" r="r" b="b"/>
              <a:pathLst>
                <a:path w="2316" h="2315" extrusionOk="0">
                  <a:moveTo>
                    <a:pt x="1158" y="0"/>
                  </a:moveTo>
                  <a:cubicBezTo>
                    <a:pt x="521" y="0"/>
                    <a:pt x="1" y="521"/>
                    <a:pt x="1" y="1158"/>
                  </a:cubicBezTo>
                  <a:cubicBezTo>
                    <a:pt x="1" y="1794"/>
                    <a:pt x="521" y="2315"/>
                    <a:pt x="1158" y="2315"/>
                  </a:cubicBezTo>
                  <a:cubicBezTo>
                    <a:pt x="1794" y="2315"/>
                    <a:pt x="2315" y="1794"/>
                    <a:pt x="2315" y="1158"/>
                  </a:cubicBezTo>
                  <a:cubicBezTo>
                    <a:pt x="2315" y="521"/>
                    <a:pt x="1794"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8"/>
            <p:cNvSpPr/>
            <p:nvPr/>
          </p:nvSpPr>
          <p:spPr>
            <a:xfrm>
              <a:off x="6695088" y="4091975"/>
              <a:ext cx="316850" cy="737175"/>
            </a:xfrm>
            <a:custGeom>
              <a:avLst/>
              <a:gdLst/>
              <a:ahLst/>
              <a:cxnLst/>
              <a:rect l="l" t="t" r="r" b="b"/>
              <a:pathLst>
                <a:path w="12674" h="29487" extrusionOk="0">
                  <a:moveTo>
                    <a:pt x="5525" y="1"/>
                  </a:moveTo>
                  <a:cubicBezTo>
                    <a:pt x="5467" y="1"/>
                    <a:pt x="5408" y="9"/>
                    <a:pt x="5349" y="26"/>
                  </a:cubicBezTo>
                  <a:cubicBezTo>
                    <a:pt x="3126" y="684"/>
                    <a:pt x="1375" y="2479"/>
                    <a:pt x="667" y="4830"/>
                  </a:cubicBezTo>
                  <a:cubicBezTo>
                    <a:pt x="0" y="7034"/>
                    <a:pt x="418" y="9327"/>
                    <a:pt x="1784" y="10958"/>
                  </a:cubicBezTo>
                  <a:cubicBezTo>
                    <a:pt x="2833" y="12210"/>
                    <a:pt x="4179" y="13111"/>
                    <a:pt x="5481" y="13984"/>
                  </a:cubicBezTo>
                  <a:cubicBezTo>
                    <a:pt x="7237" y="15161"/>
                    <a:pt x="8897" y="16273"/>
                    <a:pt x="9831" y="18164"/>
                  </a:cubicBezTo>
                  <a:cubicBezTo>
                    <a:pt x="11154" y="20840"/>
                    <a:pt x="9781" y="22155"/>
                    <a:pt x="8043" y="23820"/>
                  </a:cubicBezTo>
                  <a:cubicBezTo>
                    <a:pt x="6689" y="25116"/>
                    <a:pt x="5157" y="26584"/>
                    <a:pt x="5134" y="28858"/>
                  </a:cubicBezTo>
                  <a:cubicBezTo>
                    <a:pt x="5130" y="29202"/>
                    <a:pt x="5406" y="29483"/>
                    <a:pt x="5750" y="29486"/>
                  </a:cubicBezTo>
                  <a:lnTo>
                    <a:pt x="5757" y="29486"/>
                  </a:lnTo>
                  <a:cubicBezTo>
                    <a:pt x="6096" y="29486"/>
                    <a:pt x="6373" y="29213"/>
                    <a:pt x="6379" y="28871"/>
                  </a:cubicBezTo>
                  <a:cubicBezTo>
                    <a:pt x="6395" y="27119"/>
                    <a:pt x="7613" y="25953"/>
                    <a:pt x="8904" y="24717"/>
                  </a:cubicBezTo>
                  <a:cubicBezTo>
                    <a:pt x="10671" y="23026"/>
                    <a:pt x="12673" y="21108"/>
                    <a:pt x="10945" y="17613"/>
                  </a:cubicBezTo>
                  <a:cubicBezTo>
                    <a:pt x="9864" y="15424"/>
                    <a:pt x="7985" y="14167"/>
                    <a:pt x="6172" y="12951"/>
                  </a:cubicBezTo>
                  <a:cubicBezTo>
                    <a:pt x="4885" y="12090"/>
                    <a:pt x="3671" y="11276"/>
                    <a:pt x="2738" y="10160"/>
                  </a:cubicBezTo>
                  <a:cubicBezTo>
                    <a:pt x="1641" y="8851"/>
                    <a:pt x="1312" y="6993"/>
                    <a:pt x="1856" y="5189"/>
                  </a:cubicBezTo>
                  <a:cubicBezTo>
                    <a:pt x="2442" y="3242"/>
                    <a:pt x="3880" y="1757"/>
                    <a:pt x="5701" y="1219"/>
                  </a:cubicBezTo>
                  <a:cubicBezTo>
                    <a:pt x="6030" y="1120"/>
                    <a:pt x="6217" y="776"/>
                    <a:pt x="6121" y="447"/>
                  </a:cubicBezTo>
                  <a:cubicBezTo>
                    <a:pt x="6040" y="176"/>
                    <a:pt x="5794" y="1"/>
                    <a:pt x="5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8"/>
            <p:cNvSpPr/>
            <p:nvPr/>
          </p:nvSpPr>
          <p:spPr>
            <a:xfrm>
              <a:off x="6763713" y="4003350"/>
              <a:ext cx="133125" cy="133175"/>
            </a:xfrm>
            <a:custGeom>
              <a:avLst/>
              <a:gdLst/>
              <a:ahLst/>
              <a:cxnLst/>
              <a:rect l="l" t="t" r="r" b="b"/>
              <a:pathLst>
                <a:path w="5325" h="5327" extrusionOk="0">
                  <a:moveTo>
                    <a:pt x="2663" y="1"/>
                  </a:moveTo>
                  <a:cubicBezTo>
                    <a:pt x="1198" y="1"/>
                    <a:pt x="0" y="1199"/>
                    <a:pt x="0" y="2663"/>
                  </a:cubicBezTo>
                  <a:cubicBezTo>
                    <a:pt x="0" y="4128"/>
                    <a:pt x="1198" y="5326"/>
                    <a:pt x="2663" y="5326"/>
                  </a:cubicBezTo>
                  <a:cubicBezTo>
                    <a:pt x="4127" y="5326"/>
                    <a:pt x="5325" y="4128"/>
                    <a:pt x="5325" y="2663"/>
                  </a:cubicBezTo>
                  <a:cubicBezTo>
                    <a:pt x="5325" y="1199"/>
                    <a:pt x="4127"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8"/>
            <p:cNvSpPr/>
            <p:nvPr/>
          </p:nvSpPr>
          <p:spPr>
            <a:xfrm>
              <a:off x="6781088" y="4796225"/>
              <a:ext cx="92650" cy="92650"/>
            </a:xfrm>
            <a:custGeom>
              <a:avLst/>
              <a:gdLst/>
              <a:ahLst/>
              <a:cxnLst/>
              <a:rect l="l" t="t" r="r" b="b"/>
              <a:pathLst>
                <a:path w="3706" h="3706" extrusionOk="0">
                  <a:moveTo>
                    <a:pt x="1853" y="0"/>
                  </a:moveTo>
                  <a:cubicBezTo>
                    <a:pt x="833" y="0"/>
                    <a:pt x="1" y="834"/>
                    <a:pt x="1" y="1853"/>
                  </a:cubicBezTo>
                  <a:cubicBezTo>
                    <a:pt x="1" y="2873"/>
                    <a:pt x="833" y="3705"/>
                    <a:pt x="1853" y="3705"/>
                  </a:cubicBezTo>
                  <a:cubicBezTo>
                    <a:pt x="2870" y="3705"/>
                    <a:pt x="3704" y="2870"/>
                    <a:pt x="3706" y="1853"/>
                  </a:cubicBezTo>
                  <a:cubicBezTo>
                    <a:pt x="3706" y="834"/>
                    <a:pt x="2872" y="0"/>
                    <a:pt x="18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8"/>
            <p:cNvSpPr/>
            <p:nvPr/>
          </p:nvSpPr>
          <p:spPr>
            <a:xfrm>
              <a:off x="6743388" y="3720400"/>
              <a:ext cx="178275" cy="201975"/>
            </a:xfrm>
            <a:custGeom>
              <a:avLst/>
              <a:gdLst/>
              <a:ahLst/>
              <a:cxnLst/>
              <a:rect l="l" t="t" r="r" b="b"/>
              <a:pathLst>
                <a:path w="7131" h="8079" extrusionOk="0">
                  <a:moveTo>
                    <a:pt x="630" y="0"/>
                  </a:moveTo>
                  <a:lnTo>
                    <a:pt x="630" y="0"/>
                  </a:lnTo>
                  <a:cubicBezTo>
                    <a:pt x="527" y="1538"/>
                    <a:pt x="1" y="6147"/>
                    <a:pt x="1047" y="6921"/>
                  </a:cubicBezTo>
                  <a:lnTo>
                    <a:pt x="815" y="8078"/>
                  </a:lnTo>
                  <a:cubicBezTo>
                    <a:pt x="1803" y="5609"/>
                    <a:pt x="4390" y="3216"/>
                    <a:pt x="7030" y="2714"/>
                  </a:cubicBezTo>
                  <a:cubicBezTo>
                    <a:pt x="7131" y="2361"/>
                    <a:pt x="7129" y="1753"/>
                    <a:pt x="7030" y="1399"/>
                  </a:cubicBezTo>
                  <a:cubicBezTo>
                    <a:pt x="6961" y="1401"/>
                    <a:pt x="6891" y="1402"/>
                    <a:pt x="6821" y="1402"/>
                  </a:cubicBezTo>
                  <a:cubicBezTo>
                    <a:pt x="4637" y="1402"/>
                    <a:pt x="2611" y="653"/>
                    <a:pt x="63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8"/>
            <p:cNvSpPr/>
            <p:nvPr/>
          </p:nvSpPr>
          <p:spPr>
            <a:xfrm>
              <a:off x="6909738" y="3936950"/>
              <a:ext cx="66825" cy="51800"/>
            </a:xfrm>
            <a:custGeom>
              <a:avLst/>
              <a:gdLst/>
              <a:ahLst/>
              <a:cxnLst/>
              <a:rect l="l" t="t" r="r" b="b"/>
              <a:pathLst>
                <a:path w="2673" h="2072" extrusionOk="0">
                  <a:moveTo>
                    <a:pt x="1336" y="0"/>
                  </a:moveTo>
                  <a:cubicBezTo>
                    <a:pt x="3" y="2"/>
                    <a:pt x="0" y="2071"/>
                    <a:pt x="1336" y="2071"/>
                  </a:cubicBezTo>
                  <a:cubicBezTo>
                    <a:pt x="2668" y="2071"/>
                    <a:pt x="2672"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8"/>
            <p:cNvSpPr/>
            <p:nvPr/>
          </p:nvSpPr>
          <p:spPr>
            <a:xfrm>
              <a:off x="6955413" y="3868875"/>
              <a:ext cx="33350" cy="25925"/>
            </a:xfrm>
            <a:custGeom>
              <a:avLst/>
              <a:gdLst/>
              <a:ahLst/>
              <a:cxnLst/>
              <a:rect l="l" t="t" r="r" b="b"/>
              <a:pathLst>
                <a:path w="1334" h="1037" extrusionOk="0">
                  <a:moveTo>
                    <a:pt x="667" y="1"/>
                  </a:moveTo>
                  <a:cubicBezTo>
                    <a:pt x="0" y="1"/>
                    <a:pt x="0" y="1037"/>
                    <a:pt x="667" y="1037"/>
                  </a:cubicBezTo>
                  <a:cubicBezTo>
                    <a:pt x="1333" y="1037"/>
                    <a:pt x="1333" y="1"/>
                    <a:pt x="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8"/>
            <p:cNvSpPr/>
            <p:nvPr/>
          </p:nvSpPr>
          <p:spPr>
            <a:xfrm>
              <a:off x="6584963" y="4985875"/>
              <a:ext cx="33425" cy="25875"/>
            </a:xfrm>
            <a:custGeom>
              <a:avLst/>
              <a:gdLst/>
              <a:ahLst/>
              <a:cxnLst/>
              <a:rect l="l" t="t" r="r" b="b"/>
              <a:pathLst>
                <a:path w="1337" h="1035" extrusionOk="0">
                  <a:moveTo>
                    <a:pt x="670" y="0"/>
                  </a:moveTo>
                  <a:cubicBezTo>
                    <a:pt x="2" y="0"/>
                    <a:pt x="1" y="1035"/>
                    <a:pt x="670" y="1035"/>
                  </a:cubicBezTo>
                  <a:cubicBezTo>
                    <a:pt x="1337" y="1035"/>
                    <a:pt x="1337"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8"/>
            <p:cNvSpPr/>
            <p:nvPr/>
          </p:nvSpPr>
          <p:spPr>
            <a:xfrm>
              <a:off x="6573388" y="4864300"/>
              <a:ext cx="33425" cy="25925"/>
            </a:xfrm>
            <a:custGeom>
              <a:avLst/>
              <a:gdLst/>
              <a:ahLst/>
              <a:cxnLst/>
              <a:rect l="l" t="t" r="r" b="b"/>
              <a:pathLst>
                <a:path w="1337" h="1037" extrusionOk="0">
                  <a:moveTo>
                    <a:pt x="670" y="1"/>
                  </a:moveTo>
                  <a:cubicBezTo>
                    <a:pt x="3" y="1"/>
                    <a:pt x="0" y="1037"/>
                    <a:pt x="670" y="1037"/>
                  </a:cubicBezTo>
                  <a:cubicBezTo>
                    <a:pt x="1336" y="1037"/>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8"/>
            <p:cNvSpPr/>
            <p:nvPr/>
          </p:nvSpPr>
          <p:spPr>
            <a:xfrm>
              <a:off x="6775988" y="5037950"/>
              <a:ext cx="39150" cy="25900"/>
            </a:xfrm>
            <a:custGeom>
              <a:avLst/>
              <a:gdLst/>
              <a:ahLst/>
              <a:cxnLst/>
              <a:rect l="l" t="t" r="r" b="b"/>
              <a:pathLst>
                <a:path w="1566" h="1036" extrusionOk="0">
                  <a:moveTo>
                    <a:pt x="668" y="0"/>
                  </a:moveTo>
                  <a:cubicBezTo>
                    <a:pt x="0" y="0"/>
                    <a:pt x="0" y="1036"/>
                    <a:pt x="668" y="1036"/>
                  </a:cubicBezTo>
                  <a:lnTo>
                    <a:pt x="898" y="1036"/>
                  </a:lnTo>
                  <a:cubicBezTo>
                    <a:pt x="1565" y="1036"/>
                    <a:pt x="1565" y="0"/>
                    <a:pt x="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8"/>
            <p:cNvSpPr/>
            <p:nvPr/>
          </p:nvSpPr>
          <p:spPr>
            <a:xfrm>
              <a:off x="6804913" y="4013575"/>
              <a:ext cx="33400" cy="25925"/>
            </a:xfrm>
            <a:custGeom>
              <a:avLst/>
              <a:gdLst/>
              <a:ahLst/>
              <a:cxnLst/>
              <a:rect l="l" t="t" r="r" b="b"/>
              <a:pathLst>
                <a:path w="1336" h="1037" extrusionOk="0">
                  <a:moveTo>
                    <a:pt x="666" y="1"/>
                  </a:moveTo>
                  <a:cubicBezTo>
                    <a:pt x="0" y="1"/>
                    <a:pt x="1" y="1036"/>
                    <a:pt x="667" y="1036"/>
                  </a:cubicBezTo>
                  <a:cubicBezTo>
                    <a:pt x="1335" y="1036"/>
                    <a:pt x="1335" y="1"/>
                    <a:pt x="667" y="1"/>
                  </a:cubicBezTo>
                  <a:cubicBezTo>
                    <a:pt x="667" y="1"/>
                    <a:pt x="66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8"/>
            <p:cNvSpPr/>
            <p:nvPr/>
          </p:nvSpPr>
          <p:spPr>
            <a:xfrm>
              <a:off x="6961838" y="4776125"/>
              <a:ext cx="66800" cy="51800"/>
            </a:xfrm>
            <a:custGeom>
              <a:avLst/>
              <a:gdLst/>
              <a:ahLst/>
              <a:cxnLst/>
              <a:rect l="l" t="t" r="r" b="b"/>
              <a:pathLst>
                <a:path w="2672" h="2072" extrusionOk="0">
                  <a:moveTo>
                    <a:pt x="1335" y="0"/>
                  </a:moveTo>
                  <a:cubicBezTo>
                    <a:pt x="3" y="0"/>
                    <a:pt x="1" y="2072"/>
                    <a:pt x="1335" y="2072"/>
                  </a:cubicBezTo>
                  <a:cubicBezTo>
                    <a:pt x="2668" y="2072"/>
                    <a:pt x="2671" y="0"/>
                    <a:pt x="1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8"/>
            <p:cNvSpPr/>
            <p:nvPr/>
          </p:nvSpPr>
          <p:spPr>
            <a:xfrm>
              <a:off x="7013238" y="4690675"/>
              <a:ext cx="33425" cy="25875"/>
            </a:xfrm>
            <a:custGeom>
              <a:avLst/>
              <a:gdLst/>
              <a:ahLst/>
              <a:cxnLst/>
              <a:rect l="l" t="t" r="r" b="b"/>
              <a:pathLst>
                <a:path w="1337" h="1035" extrusionOk="0">
                  <a:moveTo>
                    <a:pt x="670" y="1"/>
                  </a:moveTo>
                  <a:cubicBezTo>
                    <a:pt x="2" y="1"/>
                    <a:pt x="0" y="1035"/>
                    <a:pt x="670" y="1035"/>
                  </a:cubicBezTo>
                  <a:cubicBezTo>
                    <a:pt x="1336" y="1035"/>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28"/>
          <p:cNvGrpSpPr/>
          <p:nvPr/>
        </p:nvGrpSpPr>
        <p:grpSpPr>
          <a:xfrm>
            <a:off x="821200" y="2952525"/>
            <a:ext cx="1283225" cy="1233550"/>
            <a:chOff x="1415300" y="3922225"/>
            <a:chExt cx="1283225" cy="1233550"/>
          </a:xfrm>
        </p:grpSpPr>
        <p:sp>
          <p:nvSpPr>
            <p:cNvPr id="1222" name="Google Shape;1222;p28"/>
            <p:cNvSpPr/>
            <p:nvPr/>
          </p:nvSpPr>
          <p:spPr>
            <a:xfrm>
              <a:off x="1507100" y="4306500"/>
              <a:ext cx="691275" cy="691275"/>
            </a:xfrm>
            <a:custGeom>
              <a:avLst/>
              <a:gdLst/>
              <a:ahLst/>
              <a:cxnLst/>
              <a:rect l="l" t="t" r="r" b="b"/>
              <a:pathLst>
                <a:path w="27651" h="27651" extrusionOk="0">
                  <a:moveTo>
                    <a:pt x="13824" y="10480"/>
                  </a:moveTo>
                  <a:cubicBezTo>
                    <a:pt x="15275" y="10480"/>
                    <a:pt x="16612" y="11432"/>
                    <a:pt x="17036" y="12896"/>
                  </a:cubicBezTo>
                  <a:cubicBezTo>
                    <a:pt x="17549" y="14670"/>
                    <a:pt x="16528" y="16525"/>
                    <a:pt x="14752" y="17039"/>
                  </a:cubicBezTo>
                  <a:cubicBezTo>
                    <a:pt x="14442" y="17129"/>
                    <a:pt x="14130" y="17172"/>
                    <a:pt x="13822" y="17172"/>
                  </a:cubicBezTo>
                  <a:cubicBezTo>
                    <a:pt x="12373" y="17172"/>
                    <a:pt x="11036" y="16219"/>
                    <a:pt x="10611" y="14755"/>
                  </a:cubicBezTo>
                  <a:cubicBezTo>
                    <a:pt x="10098" y="12981"/>
                    <a:pt x="11119" y="11126"/>
                    <a:pt x="12893" y="10612"/>
                  </a:cubicBezTo>
                  <a:cubicBezTo>
                    <a:pt x="13203" y="10522"/>
                    <a:pt x="13516" y="10480"/>
                    <a:pt x="13824" y="10480"/>
                  </a:cubicBezTo>
                  <a:close/>
                  <a:moveTo>
                    <a:pt x="11921" y="0"/>
                  </a:moveTo>
                  <a:lnTo>
                    <a:pt x="8052" y="1119"/>
                  </a:lnTo>
                  <a:lnTo>
                    <a:pt x="9063" y="4613"/>
                  </a:lnTo>
                  <a:cubicBezTo>
                    <a:pt x="7824" y="5252"/>
                    <a:pt x="6752" y="6120"/>
                    <a:pt x="5885" y="7150"/>
                  </a:cubicBezTo>
                  <a:lnTo>
                    <a:pt x="2702" y="5396"/>
                  </a:lnTo>
                  <a:lnTo>
                    <a:pt x="759" y="8924"/>
                  </a:lnTo>
                  <a:lnTo>
                    <a:pt x="3943" y="10678"/>
                  </a:lnTo>
                  <a:cubicBezTo>
                    <a:pt x="3532" y="11961"/>
                    <a:pt x="3371" y="13331"/>
                    <a:pt x="3493" y="14720"/>
                  </a:cubicBezTo>
                  <a:lnTo>
                    <a:pt x="0" y="15731"/>
                  </a:lnTo>
                  <a:lnTo>
                    <a:pt x="1120" y="19598"/>
                  </a:lnTo>
                  <a:lnTo>
                    <a:pt x="4613" y="18588"/>
                  </a:lnTo>
                  <a:cubicBezTo>
                    <a:pt x="5252" y="19828"/>
                    <a:pt x="6120" y="20900"/>
                    <a:pt x="7151" y="21766"/>
                  </a:cubicBezTo>
                  <a:lnTo>
                    <a:pt x="5396" y="24948"/>
                  </a:lnTo>
                  <a:lnTo>
                    <a:pt x="8924" y="26892"/>
                  </a:lnTo>
                  <a:lnTo>
                    <a:pt x="10678" y="23709"/>
                  </a:lnTo>
                  <a:cubicBezTo>
                    <a:pt x="11680" y="24030"/>
                    <a:pt x="12736" y="24198"/>
                    <a:pt x="13812" y="24198"/>
                  </a:cubicBezTo>
                  <a:cubicBezTo>
                    <a:pt x="14113" y="24198"/>
                    <a:pt x="14416" y="24185"/>
                    <a:pt x="14720" y="24158"/>
                  </a:cubicBezTo>
                  <a:lnTo>
                    <a:pt x="15731" y="27650"/>
                  </a:lnTo>
                  <a:lnTo>
                    <a:pt x="19598" y="26532"/>
                  </a:lnTo>
                  <a:lnTo>
                    <a:pt x="18588" y="23039"/>
                  </a:lnTo>
                  <a:cubicBezTo>
                    <a:pt x="19828" y="22400"/>
                    <a:pt x="20900" y="21531"/>
                    <a:pt x="21765" y="20499"/>
                  </a:cubicBezTo>
                  <a:lnTo>
                    <a:pt x="24948" y="22254"/>
                  </a:lnTo>
                  <a:lnTo>
                    <a:pt x="26892" y="18726"/>
                  </a:lnTo>
                  <a:lnTo>
                    <a:pt x="23709" y="16971"/>
                  </a:lnTo>
                  <a:cubicBezTo>
                    <a:pt x="24117" y="15692"/>
                    <a:pt x="24279" y="14321"/>
                    <a:pt x="24158" y="12931"/>
                  </a:cubicBezTo>
                  <a:lnTo>
                    <a:pt x="27650" y="11920"/>
                  </a:lnTo>
                  <a:lnTo>
                    <a:pt x="26531" y="8053"/>
                  </a:lnTo>
                  <a:lnTo>
                    <a:pt x="23039" y="9063"/>
                  </a:lnTo>
                  <a:cubicBezTo>
                    <a:pt x="22400" y="7824"/>
                    <a:pt x="21531" y="6751"/>
                    <a:pt x="20500" y="5885"/>
                  </a:cubicBezTo>
                  <a:lnTo>
                    <a:pt x="22255" y="2703"/>
                  </a:lnTo>
                  <a:lnTo>
                    <a:pt x="18728" y="759"/>
                  </a:lnTo>
                  <a:lnTo>
                    <a:pt x="16973" y="3942"/>
                  </a:lnTo>
                  <a:cubicBezTo>
                    <a:pt x="15971" y="3622"/>
                    <a:pt x="14915" y="3453"/>
                    <a:pt x="13838" y="3453"/>
                  </a:cubicBezTo>
                  <a:cubicBezTo>
                    <a:pt x="13537" y="3453"/>
                    <a:pt x="13234" y="3466"/>
                    <a:pt x="12931" y="3493"/>
                  </a:cubicBezTo>
                  <a:lnTo>
                    <a:pt x="1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8"/>
            <p:cNvSpPr/>
            <p:nvPr/>
          </p:nvSpPr>
          <p:spPr>
            <a:xfrm>
              <a:off x="2070675" y="4007975"/>
              <a:ext cx="575750" cy="575750"/>
            </a:xfrm>
            <a:custGeom>
              <a:avLst/>
              <a:gdLst/>
              <a:ahLst/>
              <a:cxnLst/>
              <a:rect l="l" t="t" r="r" b="b"/>
              <a:pathLst>
                <a:path w="23030" h="23030" extrusionOk="0">
                  <a:moveTo>
                    <a:pt x="11512" y="8750"/>
                  </a:moveTo>
                  <a:cubicBezTo>
                    <a:pt x="12420" y="8750"/>
                    <a:pt x="13309" y="9196"/>
                    <a:pt x="13838" y="10015"/>
                  </a:cubicBezTo>
                  <a:cubicBezTo>
                    <a:pt x="14667" y="11299"/>
                    <a:pt x="14299" y="13011"/>
                    <a:pt x="13014" y="13840"/>
                  </a:cubicBezTo>
                  <a:cubicBezTo>
                    <a:pt x="12551" y="14139"/>
                    <a:pt x="12032" y="14282"/>
                    <a:pt x="11518" y="14282"/>
                  </a:cubicBezTo>
                  <a:cubicBezTo>
                    <a:pt x="10611" y="14282"/>
                    <a:pt x="9721" y="13835"/>
                    <a:pt x="9191" y="13016"/>
                  </a:cubicBezTo>
                  <a:cubicBezTo>
                    <a:pt x="8362" y="11734"/>
                    <a:pt x="8730" y="10021"/>
                    <a:pt x="10013" y="9193"/>
                  </a:cubicBezTo>
                  <a:cubicBezTo>
                    <a:pt x="10478" y="8893"/>
                    <a:pt x="10998" y="8750"/>
                    <a:pt x="11512" y="8750"/>
                  </a:cubicBezTo>
                  <a:close/>
                  <a:moveTo>
                    <a:pt x="12290" y="0"/>
                  </a:moveTo>
                  <a:lnTo>
                    <a:pt x="11657" y="2939"/>
                  </a:lnTo>
                  <a:cubicBezTo>
                    <a:pt x="11610" y="2938"/>
                    <a:pt x="11563" y="2938"/>
                    <a:pt x="11517" y="2938"/>
                  </a:cubicBezTo>
                  <a:cubicBezTo>
                    <a:pt x="10450" y="2938"/>
                    <a:pt x="9374" y="3137"/>
                    <a:pt x="8349" y="3545"/>
                  </a:cubicBezTo>
                  <a:lnTo>
                    <a:pt x="6718" y="1020"/>
                  </a:lnTo>
                  <a:lnTo>
                    <a:pt x="3921" y="2827"/>
                  </a:lnTo>
                  <a:lnTo>
                    <a:pt x="5552" y="5352"/>
                  </a:lnTo>
                  <a:cubicBezTo>
                    <a:pt x="4722" y="6154"/>
                    <a:pt x="4079" y="7095"/>
                    <a:pt x="3639" y="8118"/>
                  </a:cubicBezTo>
                  <a:lnTo>
                    <a:pt x="701" y="7485"/>
                  </a:lnTo>
                  <a:lnTo>
                    <a:pt x="1" y="10740"/>
                  </a:lnTo>
                  <a:lnTo>
                    <a:pt x="2940" y="11373"/>
                  </a:lnTo>
                  <a:cubicBezTo>
                    <a:pt x="2921" y="12486"/>
                    <a:pt x="3119" y="13610"/>
                    <a:pt x="3546" y="14680"/>
                  </a:cubicBezTo>
                  <a:lnTo>
                    <a:pt x="1021" y="16312"/>
                  </a:lnTo>
                  <a:lnTo>
                    <a:pt x="2828" y="19108"/>
                  </a:lnTo>
                  <a:lnTo>
                    <a:pt x="5353" y="17478"/>
                  </a:lnTo>
                  <a:cubicBezTo>
                    <a:pt x="6154" y="18308"/>
                    <a:pt x="7096" y="18951"/>
                    <a:pt x="8119" y="19390"/>
                  </a:cubicBezTo>
                  <a:lnTo>
                    <a:pt x="7486" y="22329"/>
                  </a:lnTo>
                  <a:lnTo>
                    <a:pt x="10741" y="23029"/>
                  </a:lnTo>
                  <a:lnTo>
                    <a:pt x="11374" y="20090"/>
                  </a:lnTo>
                  <a:cubicBezTo>
                    <a:pt x="11423" y="20090"/>
                    <a:pt x="11473" y="20091"/>
                    <a:pt x="11522" y="20091"/>
                  </a:cubicBezTo>
                  <a:cubicBezTo>
                    <a:pt x="12586" y="20091"/>
                    <a:pt x="13658" y="19892"/>
                    <a:pt x="14682" y="19484"/>
                  </a:cubicBezTo>
                  <a:lnTo>
                    <a:pt x="16312" y="22009"/>
                  </a:lnTo>
                  <a:lnTo>
                    <a:pt x="19110" y="20202"/>
                  </a:lnTo>
                  <a:lnTo>
                    <a:pt x="17479" y="17677"/>
                  </a:lnTo>
                  <a:cubicBezTo>
                    <a:pt x="18309" y="16876"/>
                    <a:pt x="18952" y="15934"/>
                    <a:pt x="19392" y="14912"/>
                  </a:cubicBezTo>
                  <a:lnTo>
                    <a:pt x="22330" y="15545"/>
                  </a:lnTo>
                  <a:lnTo>
                    <a:pt x="23029" y="12288"/>
                  </a:lnTo>
                  <a:lnTo>
                    <a:pt x="20091" y="11656"/>
                  </a:lnTo>
                  <a:cubicBezTo>
                    <a:pt x="20109" y="10544"/>
                    <a:pt x="19912" y="9419"/>
                    <a:pt x="19485" y="8348"/>
                  </a:cubicBezTo>
                  <a:lnTo>
                    <a:pt x="22010" y="6717"/>
                  </a:lnTo>
                  <a:lnTo>
                    <a:pt x="20203" y="3920"/>
                  </a:lnTo>
                  <a:lnTo>
                    <a:pt x="17678" y="5552"/>
                  </a:lnTo>
                  <a:cubicBezTo>
                    <a:pt x="16876" y="4722"/>
                    <a:pt x="15935" y="4079"/>
                    <a:pt x="14912" y="3639"/>
                  </a:cubicBezTo>
                  <a:lnTo>
                    <a:pt x="15545" y="701"/>
                  </a:lnTo>
                  <a:lnTo>
                    <a:pt x="12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8"/>
            <p:cNvSpPr/>
            <p:nvPr/>
          </p:nvSpPr>
          <p:spPr>
            <a:xfrm>
              <a:off x="2199950" y="4582550"/>
              <a:ext cx="447875" cy="447850"/>
            </a:xfrm>
            <a:custGeom>
              <a:avLst/>
              <a:gdLst/>
              <a:ahLst/>
              <a:cxnLst/>
              <a:rect l="l" t="t" r="r" b="b"/>
              <a:pathLst>
                <a:path w="17915" h="17914" extrusionOk="0">
                  <a:moveTo>
                    <a:pt x="8957" y="6809"/>
                  </a:moveTo>
                  <a:cubicBezTo>
                    <a:pt x="10033" y="6809"/>
                    <a:pt x="10962" y="7615"/>
                    <a:pt x="11088" y="8711"/>
                  </a:cubicBezTo>
                  <a:cubicBezTo>
                    <a:pt x="11224" y="9889"/>
                    <a:pt x="10379" y="10955"/>
                    <a:pt x="9201" y="11090"/>
                  </a:cubicBezTo>
                  <a:cubicBezTo>
                    <a:pt x="9117" y="11099"/>
                    <a:pt x="9034" y="11104"/>
                    <a:pt x="8952" y="11104"/>
                  </a:cubicBezTo>
                  <a:cubicBezTo>
                    <a:pt x="7877" y="11104"/>
                    <a:pt x="6948" y="10297"/>
                    <a:pt x="6823" y="9203"/>
                  </a:cubicBezTo>
                  <a:cubicBezTo>
                    <a:pt x="6687" y="8024"/>
                    <a:pt x="7531" y="6959"/>
                    <a:pt x="8710" y="6824"/>
                  </a:cubicBezTo>
                  <a:cubicBezTo>
                    <a:pt x="8793" y="6814"/>
                    <a:pt x="8876" y="6809"/>
                    <a:pt x="8957" y="6809"/>
                  </a:cubicBezTo>
                  <a:close/>
                  <a:moveTo>
                    <a:pt x="9227" y="0"/>
                  </a:moveTo>
                  <a:lnTo>
                    <a:pt x="6659" y="297"/>
                  </a:lnTo>
                  <a:lnTo>
                    <a:pt x="6926" y="2616"/>
                  </a:lnTo>
                  <a:cubicBezTo>
                    <a:pt x="6073" y="2889"/>
                    <a:pt x="5301" y="3324"/>
                    <a:pt x="4643" y="3885"/>
                  </a:cubicBezTo>
                  <a:lnTo>
                    <a:pt x="2815" y="2434"/>
                  </a:lnTo>
                  <a:lnTo>
                    <a:pt x="1208" y="4459"/>
                  </a:lnTo>
                  <a:lnTo>
                    <a:pt x="3036" y="5910"/>
                  </a:lnTo>
                  <a:cubicBezTo>
                    <a:pt x="2639" y="6678"/>
                    <a:pt x="2391" y="7529"/>
                    <a:pt x="2321" y="8421"/>
                  </a:cubicBezTo>
                  <a:lnTo>
                    <a:pt x="1" y="8688"/>
                  </a:lnTo>
                  <a:lnTo>
                    <a:pt x="296" y="11257"/>
                  </a:lnTo>
                  <a:lnTo>
                    <a:pt x="2617" y="10989"/>
                  </a:lnTo>
                  <a:cubicBezTo>
                    <a:pt x="2889" y="11841"/>
                    <a:pt x="3324" y="12613"/>
                    <a:pt x="3885" y="13272"/>
                  </a:cubicBezTo>
                  <a:lnTo>
                    <a:pt x="2434" y="15100"/>
                  </a:lnTo>
                  <a:lnTo>
                    <a:pt x="4460" y="16707"/>
                  </a:lnTo>
                  <a:lnTo>
                    <a:pt x="5909" y="14879"/>
                  </a:lnTo>
                  <a:cubicBezTo>
                    <a:pt x="6678" y="15275"/>
                    <a:pt x="7528" y="15523"/>
                    <a:pt x="8421" y="15594"/>
                  </a:cubicBezTo>
                  <a:lnTo>
                    <a:pt x="8688" y="17914"/>
                  </a:lnTo>
                  <a:lnTo>
                    <a:pt x="11256" y="17618"/>
                  </a:lnTo>
                  <a:lnTo>
                    <a:pt x="10989" y="15298"/>
                  </a:lnTo>
                  <a:cubicBezTo>
                    <a:pt x="11842" y="15026"/>
                    <a:pt x="12613" y="14590"/>
                    <a:pt x="13272" y="14030"/>
                  </a:cubicBezTo>
                  <a:lnTo>
                    <a:pt x="15099" y="15480"/>
                  </a:lnTo>
                  <a:lnTo>
                    <a:pt x="16706" y="13455"/>
                  </a:lnTo>
                  <a:lnTo>
                    <a:pt x="14878" y="12005"/>
                  </a:lnTo>
                  <a:cubicBezTo>
                    <a:pt x="15273" y="11235"/>
                    <a:pt x="15523" y="10386"/>
                    <a:pt x="15594" y="9493"/>
                  </a:cubicBezTo>
                  <a:lnTo>
                    <a:pt x="17914" y="9226"/>
                  </a:lnTo>
                  <a:lnTo>
                    <a:pt x="17617" y="6657"/>
                  </a:lnTo>
                  <a:lnTo>
                    <a:pt x="15298" y="6925"/>
                  </a:lnTo>
                  <a:cubicBezTo>
                    <a:pt x="15026" y="6073"/>
                    <a:pt x="14589" y="5301"/>
                    <a:pt x="14030" y="4643"/>
                  </a:cubicBezTo>
                  <a:lnTo>
                    <a:pt x="15480" y="2815"/>
                  </a:lnTo>
                  <a:lnTo>
                    <a:pt x="13455" y="1209"/>
                  </a:lnTo>
                  <a:lnTo>
                    <a:pt x="12004" y="3037"/>
                  </a:lnTo>
                  <a:cubicBezTo>
                    <a:pt x="11237" y="2640"/>
                    <a:pt x="10386" y="2391"/>
                    <a:pt x="9493" y="2320"/>
                  </a:cubicBezTo>
                  <a:lnTo>
                    <a:pt x="9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8"/>
            <p:cNvSpPr/>
            <p:nvPr/>
          </p:nvSpPr>
          <p:spPr>
            <a:xfrm>
              <a:off x="1507100" y="4313125"/>
              <a:ext cx="672325" cy="684625"/>
            </a:xfrm>
            <a:custGeom>
              <a:avLst/>
              <a:gdLst/>
              <a:ahLst/>
              <a:cxnLst/>
              <a:rect l="l" t="t" r="r" b="b"/>
              <a:pathLst>
                <a:path w="26893" h="27385" extrusionOk="0">
                  <a:moveTo>
                    <a:pt x="11000" y="1"/>
                  </a:moveTo>
                  <a:lnTo>
                    <a:pt x="8052" y="853"/>
                  </a:lnTo>
                  <a:lnTo>
                    <a:pt x="9063" y="4346"/>
                  </a:lnTo>
                  <a:cubicBezTo>
                    <a:pt x="7824" y="4985"/>
                    <a:pt x="6752" y="5854"/>
                    <a:pt x="5885" y="6884"/>
                  </a:cubicBezTo>
                  <a:lnTo>
                    <a:pt x="2702" y="5130"/>
                  </a:lnTo>
                  <a:lnTo>
                    <a:pt x="759" y="8658"/>
                  </a:lnTo>
                  <a:lnTo>
                    <a:pt x="3943" y="10412"/>
                  </a:lnTo>
                  <a:cubicBezTo>
                    <a:pt x="3532" y="11694"/>
                    <a:pt x="3371" y="13065"/>
                    <a:pt x="3493" y="14454"/>
                  </a:cubicBezTo>
                  <a:lnTo>
                    <a:pt x="0" y="15465"/>
                  </a:lnTo>
                  <a:lnTo>
                    <a:pt x="1120" y="19332"/>
                  </a:lnTo>
                  <a:lnTo>
                    <a:pt x="4613" y="18322"/>
                  </a:lnTo>
                  <a:cubicBezTo>
                    <a:pt x="5252" y="19562"/>
                    <a:pt x="6120" y="20634"/>
                    <a:pt x="7151" y="21499"/>
                  </a:cubicBezTo>
                  <a:lnTo>
                    <a:pt x="5396" y="24682"/>
                  </a:lnTo>
                  <a:lnTo>
                    <a:pt x="8924" y="26626"/>
                  </a:lnTo>
                  <a:lnTo>
                    <a:pt x="10678" y="23443"/>
                  </a:lnTo>
                  <a:cubicBezTo>
                    <a:pt x="11681" y="23763"/>
                    <a:pt x="12739" y="23931"/>
                    <a:pt x="13817" y="23931"/>
                  </a:cubicBezTo>
                  <a:cubicBezTo>
                    <a:pt x="14116" y="23931"/>
                    <a:pt x="14418" y="23918"/>
                    <a:pt x="14720" y="23892"/>
                  </a:cubicBezTo>
                  <a:lnTo>
                    <a:pt x="15731" y="27384"/>
                  </a:lnTo>
                  <a:lnTo>
                    <a:pt x="19598" y="26265"/>
                  </a:lnTo>
                  <a:lnTo>
                    <a:pt x="18588" y="22773"/>
                  </a:lnTo>
                  <a:cubicBezTo>
                    <a:pt x="19828" y="22134"/>
                    <a:pt x="20900" y="21265"/>
                    <a:pt x="21765" y="20234"/>
                  </a:cubicBezTo>
                  <a:lnTo>
                    <a:pt x="24948" y="21989"/>
                  </a:lnTo>
                  <a:lnTo>
                    <a:pt x="26892" y="18461"/>
                  </a:lnTo>
                  <a:lnTo>
                    <a:pt x="25866" y="17896"/>
                  </a:lnTo>
                  <a:cubicBezTo>
                    <a:pt x="24975" y="18290"/>
                    <a:pt x="23972" y="18462"/>
                    <a:pt x="22932" y="18462"/>
                  </a:cubicBezTo>
                  <a:cubicBezTo>
                    <a:pt x="20463" y="18462"/>
                    <a:pt x="17780" y="17493"/>
                    <a:pt x="15862" y="16211"/>
                  </a:cubicBezTo>
                  <a:cubicBezTo>
                    <a:pt x="15540" y="16459"/>
                    <a:pt x="15169" y="16655"/>
                    <a:pt x="14755" y="16774"/>
                  </a:cubicBezTo>
                  <a:cubicBezTo>
                    <a:pt x="14445" y="16864"/>
                    <a:pt x="14132" y="16907"/>
                    <a:pt x="13824" y="16907"/>
                  </a:cubicBezTo>
                  <a:cubicBezTo>
                    <a:pt x="12373" y="16907"/>
                    <a:pt x="11036" y="15955"/>
                    <a:pt x="10613" y="14490"/>
                  </a:cubicBezTo>
                  <a:cubicBezTo>
                    <a:pt x="10232" y="13176"/>
                    <a:pt x="10695" y="11817"/>
                    <a:pt x="11684" y="10994"/>
                  </a:cubicBezTo>
                  <a:cubicBezTo>
                    <a:pt x="10320" y="7627"/>
                    <a:pt x="10418" y="3703"/>
                    <a:pt x="11000"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8"/>
            <p:cNvSpPr/>
            <p:nvPr/>
          </p:nvSpPr>
          <p:spPr>
            <a:xfrm>
              <a:off x="2070650" y="4042050"/>
              <a:ext cx="477750" cy="541700"/>
            </a:xfrm>
            <a:custGeom>
              <a:avLst/>
              <a:gdLst/>
              <a:ahLst/>
              <a:cxnLst/>
              <a:rect l="l" t="t" r="r" b="b"/>
              <a:pathLst>
                <a:path w="19110" h="21668" extrusionOk="0">
                  <a:moveTo>
                    <a:pt x="6187" y="0"/>
                  </a:moveTo>
                  <a:lnTo>
                    <a:pt x="3921" y="1465"/>
                  </a:lnTo>
                  <a:lnTo>
                    <a:pt x="5552" y="3990"/>
                  </a:lnTo>
                  <a:cubicBezTo>
                    <a:pt x="4722" y="4792"/>
                    <a:pt x="4079" y="5734"/>
                    <a:pt x="3639" y="6756"/>
                  </a:cubicBezTo>
                  <a:lnTo>
                    <a:pt x="701" y="6123"/>
                  </a:lnTo>
                  <a:lnTo>
                    <a:pt x="0" y="9379"/>
                  </a:lnTo>
                  <a:lnTo>
                    <a:pt x="2940" y="10012"/>
                  </a:lnTo>
                  <a:cubicBezTo>
                    <a:pt x="2921" y="11124"/>
                    <a:pt x="3119" y="12249"/>
                    <a:pt x="3546" y="13320"/>
                  </a:cubicBezTo>
                  <a:lnTo>
                    <a:pt x="1021" y="14950"/>
                  </a:lnTo>
                  <a:lnTo>
                    <a:pt x="2828" y="17748"/>
                  </a:lnTo>
                  <a:lnTo>
                    <a:pt x="5353" y="16116"/>
                  </a:lnTo>
                  <a:cubicBezTo>
                    <a:pt x="6154" y="16946"/>
                    <a:pt x="7096" y="17589"/>
                    <a:pt x="8119" y="18029"/>
                  </a:cubicBezTo>
                  <a:lnTo>
                    <a:pt x="7486" y="20967"/>
                  </a:lnTo>
                  <a:lnTo>
                    <a:pt x="10741" y="21667"/>
                  </a:lnTo>
                  <a:lnTo>
                    <a:pt x="11374" y="18729"/>
                  </a:lnTo>
                  <a:cubicBezTo>
                    <a:pt x="11421" y="18729"/>
                    <a:pt x="11467" y="18730"/>
                    <a:pt x="11514" y="18730"/>
                  </a:cubicBezTo>
                  <a:cubicBezTo>
                    <a:pt x="12580" y="18730"/>
                    <a:pt x="13655" y="18531"/>
                    <a:pt x="14682" y="18123"/>
                  </a:cubicBezTo>
                  <a:lnTo>
                    <a:pt x="16312" y="20648"/>
                  </a:lnTo>
                  <a:lnTo>
                    <a:pt x="19110" y="18841"/>
                  </a:lnTo>
                  <a:lnTo>
                    <a:pt x="17479" y="16316"/>
                  </a:lnTo>
                  <a:cubicBezTo>
                    <a:pt x="17946" y="15866"/>
                    <a:pt x="18345" y="15367"/>
                    <a:pt x="18691" y="14838"/>
                  </a:cubicBezTo>
                  <a:lnTo>
                    <a:pt x="18691" y="14838"/>
                  </a:lnTo>
                  <a:cubicBezTo>
                    <a:pt x="18461" y="14851"/>
                    <a:pt x="18229" y="14858"/>
                    <a:pt x="17995" y="14858"/>
                  </a:cubicBezTo>
                  <a:cubicBezTo>
                    <a:pt x="16290" y="14858"/>
                    <a:pt x="14496" y="14490"/>
                    <a:pt x="12643" y="13679"/>
                  </a:cubicBezTo>
                  <a:cubicBezTo>
                    <a:pt x="12096" y="13439"/>
                    <a:pt x="11594" y="13169"/>
                    <a:pt x="11123" y="12880"/>
                  </a:cubicBezTo>
                  <a:cubicBezTo>
                    <a:pt x="10360" y="12770"/>
                    <a:pt x="9643" y="12355"/>
                    <a:pt x="9192" y="11655"/>
                  </a:cubicBezTo>
                  <a:cubicBezTo>
                    <a:pt x="9069" y="11465"/>
                    <a:pt x="8980" y="11262"/>
                    <a:pt x="8909" y="11056"/>
                  </a:cubicBezTo>
                  <a:cubicBezTo>
                    <a:pt x="6264" y="8161"/>
                    <a:pt x="5670" y="4072"/>
                    <a:pt x="6187"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8"/>
            <p:cNvSpPr/>
            <p:nvPr/>
          </p:nvSpPr>
          <p:spPr>
            <a:xfrm>
              <a:off x="2199900" y="4643375"/>
              <a:ext cx="409100" cy="387000"/>
            </a:xfrm>
            <a:custGeom>
              <a:avLst/>
              <a:gdLst/>
              <a:ahLst/>
              <a:cxnLst/>
              <a:rect l="l" t="t" r="r" b="b"/>
              <a:pathLst>
                <a:path w="16364" h="15480" extrusionOk="0">
                  <a:moveTo>
                    <a:pt x="2815" y="0"/>
                  </a:moveTo>
                  <a:lnTo>
                    <a:pt x="1208" y="2025"/>
                  </a:lnTo>
                  <a:lnTo>
                    <a:pt x="3036" y="3475"/>
                  </a:lnTo>
                  <a:cubicBezTo>
                    <a:pt x="2639" y="4244"/>
                    <a:pt x="2391" y="5094"/>
                    <a:pt x="2320" y="5987"/>
                  </a:cubicBezTo>
                  <a:lnTo>
                    <a:pt x="0" y="6254"/>
                  </a:lnTo>
                  <a:lnTo>
                    <a:pt x="296" y="8822"/>
                  </a:lnTo>
                  <a:lnTo>
                    <a:pt x="2616" y="8555"/>
                  </a:lnTo>
                  <a:cubicBezTo>
                    <a:pt x="2888" y="9407"/>
                    <a:pt x="3324" y="10179"/>
                    <a:pt x="3884" y="10837"/>
                  </a:cubicBezTo>
                  <a:lnTo>
                    <a:pt x="2434" y="12665"/>
                  </a:lnTo>
                  <a:lnTo>
                    <a:pt x="4458" y="14272"/>
                  </a:lnTo>
                  <a:lnTo>
                    <a:pt x="5909" y="12444"/>
                  </a:lnTo>
                  <a:cubicBezTo>
                    <a:pt x="6677" y="12840"/>
                    <a:pt x="7528" y="13089"/>
                    <a:pt x="8420" y="13160"/>
                  </a:cubicBezTo>
                  <a:lnTo>
                    <a:pt x="8687" y="15480"/>
                  </a:lnTo>
                  <a:lnTo>
                    <a:pt x="11255" y="15183"/>
                  </a:lnTo>
                  <a:lnTo>
                    <a:pt x="10988" y="12864"/>
                  </a:lnTo>
                  <a:cubicBezTo>
                    <a:pt x="11840" y="12592"/>
                    <a:pt x="12612" y="12156"/>
                    <a:pt x="13271" y="11595"/>
                  </a:cubicBezTo>
                  <a:lnTo>
                    <a:pt x="15099" y="13046"/>
                  </a:lnTo>
                  <a:lnTo>
                    <a:pt x="16364" y="11452"/>
                  </a:lnTo>
                  <a:cubicBezTo>
                    <a:pt x="13951" y="11028"/>
                    <a:pt x="11528" y="10039"/>
                    <a:pt x="9544" y="8583"/>
                  </a:cubicBezTo>
                  <a:cubicBezTo>
                    <a:pt x="9432" y="8614"/>
                    <a:pt x="9321" y="8643"/>
                    <a:pt x="9203" y="8657"/>
                  </a:cubicBezTo>
                  <a:cubicBezTo>
                    <a:pt x="9120" y="8666"/>
                    <a:pt x="9037" y="8671"/>
                    <a:pt x="8955" y="8671"/>
                  </a:cubicBezTo>
                  <a:cubicBezTo>
                    <a:pt x="7879" y="8671"/>
                    <a:pt x="6950" y="7865"/>
                    <a:pt x="6825" y="6770"/>
                  </a:cubicBezTo>
                  <a:cubicBezTo>
                    <a:pt x="6791" y="6496"/>
                    <a:pt x="6818" y="6229"/>
                    <a:pt x="6885" y="5978"/>
                  </a:cubicBezTo>
                  <a:cubicBezTo>
                    <a:pt x="5842" y="4576"/>
                    <a:pt x="5166" y="2953"/>
                    <a:pt x="5032" y="1150"/>
                  </a:cubicBezTo>
                  <a:cubicBezTo>
                    <a:pt x="4900" y="1247"/>
                    <a:pt x="4767" y="1345"/>
                    <a:pt x="4643" y="1451"/>
                  </a:cubicBezTo>
                  <a:lnTo>
                    <a:pt x="2815" y="0"/>
                  </a:ln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8"/>
            <p:cNvSpPr/>
            <p:nvPr/>
          </p:nvSpPr>
          <p:spPr>
            <a:xfrm>
              <a:off x="1918350" y="3947725"/>
              <a:ext cx="30875" cy="28700"/>
            </a:xfrm>
            <a:custGeom>
              <a:avLst/>
              <a:gdLst/>
              <a:ahLst/>
              <a:cxnLst/>
              <a:rect l="l" t="t" r="r" b="b"/>
              <a:pathLst>
                <a:path w="1235" h="1148" extrusionOk="0">
                  <a:moveTo>
                    <a:pt x="618" y="0"/>
                  </a:moveTo>
                  <a:cubicBezTo>
                    <a:pt x="341" y="0"/>
                    <a:pt x="97" y="200"/>
                    <a:pt x="51" y="482"/>
                  </a:cubicBezTo>
                  <a:cubicBezTo>
                    <a:pt x="0" y="795"/>
                    <a:pt x="212" y="1089"/>
                    <a:pt x="525" y="1140"/>
                  </a:cubicBezTo>
                  <a:cubicBezTo>
                    <a:pt x="556" y="1145"/>
                    <a:pt x="588" y="1148"/>
                    <a:pt x="619" y="1148"/>
                  </a:cubicBezTo>
                  <a:cubicBezTo>
                    <a:pt x="895" y="1148"/>
                    <a:pt x="1138" y="948"/>
                    <a:pt x="1183" y="667"/>
                  </a:cubicBezTo>
                  <a:cubicBezTo>
                    <a:pt x="1235" y="354"/>
                    <a:pt x="1022" y="59"/>
                    <a:pt x="710" y="8"/>
                  </a:cubicBezTo>
                  <a:cubicBezTo>
                    <a:pt x="679" y="3"/>
                    <a:pt x="648" y="0"/>
                    <a:pt x="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8"/>
            <p:cNvSpPr/>
            <p:nvPr/>
          </p:nvSpPr>
          <p:spPr>
            <a:xfrm>
              <a:off x="1415300" y="4850025"/>
              <a:ext cx="50900" cy="50900"/>
            </a:xfrm>
            <a:custGeom>
              <a:avLst/>
              <a:gdLst/>
              <a:ahLst/>
              <a:cxnLst/>
              <a:rect l="l" t="t" r="r" b="b"/>
              <a:pathLst>
                <a:path w="2036" h="2036" extrusionOk="0">
                  <a:moveTo>
                    <a:pt x="1018" y="0"/>
                  </a:moveTo>
                  <a:cubicBezTo>
                    <a:pt x="456" y="0"/>
                    <a:pt x="0" y="456"/>
                    <a:pt x="0" y="1018"/>
                  </a:cubicBezTo>
                  <a:cubicBezTo>
                    <a:pt x="0" y="1580"/>
                    <a:pt x="456" y="2035"/>
                    <a:pt x="1018" y="2035"/>
                  </a:cubicBezTo>
                  <a:cubicBezTo>
                    <a:pt x="1579" y="2035"/>
                    <a:pt x="2035" y="1580"/>
                    <a:pt x="2035" y="1018"/>
                  </a:cubicBezTo>
                  <a:cubicBezTo>
                    <a:pt x="2035" y="456"/>
                    <a:pt x="1579" y="0"/>
                    <a:pt x="10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8"/>
            <p:cNvSpPr/>
            <p:nvPr/>
          </p:nvSpPr>
          <p:spPr>
            <a:xfrm>
              <a:off x="2556750" y="3922225"/>
              <a:ext cx="50900" cy="50900"/>
            </a:xfrm>
            <a:custGeom>
              <a:avLst/>
              <a:gdLst/>
              <a:ahLst/>
              <a:cxnLst/>
              <a:rect l="l" t="t" r="r" b="b"/>
              <a:pathLst>
                <a:path w="2036" h="2036" extrusionOk="0">
                  <a:moveTo>
                    <a:pt x="1018" y="1"/>
                  </a:moveTo>
                  <a:cubicBezTo>
                    <a:pt x="456" y="1"/>
                    <a:pt x="0" y="456"/>
                    <a:pt x="0" y="1018"/>
                  </a:cubicBezTo>
                  <a:cubicBezTo>
                    <a:pt x="0" y="1580"/>
                    <a:pt x="456" y="2036"/>
                    <a:pt x="1018" y="2036"/>
                  </a:cubicBezTo>
                  <a:cubicBezTo>
                    <a:pt x="1579" y="2036"/>
                    <a:pt x="2035" y="1580"/>
                    <a:pt x="2035" y="1018"/>
                  </a:cubicBezTo>
                  <a:cubicBezTo>
                    <a:pt x="2035" y="456"/>
                    <a:pt x="1579" y="1"/>
                    <a:pt x="10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8"/>
            <p:cNvSpPr/>
            <p:nvPr/>
          </p:nvSpPr>
          <p:spPr>
            <a:xfrm>
              <a:off x="1773100" y="5104850"/>
              <a:ext cx="57725" cy="50925"/>
            </a:xfrm>
            <a:custGeom>
              <a:avLst/>
              <a:gdLst/>
              <a:ahLst/>
              <a:cxnLst/>
              <a:rect l="l" t="t" r="r" b="b"/>
              <a:pathLst>
                <a:path w="2309" h="2037" extrusionOk="0">
                  <a:moveTo>
                    <a:pt x="1155" y="1"/>
                  </a:moveTo>
                  <a:cubicBezTo>
                    <a:pt x="754" y="1"/>
                    <a:pt x="374" y="240"/>
                    <a:pt x="213" y="634"/>
                  </a:cubicBezTo>
                  <a:cubicBezTo>
                    <a:pt x="0" y="1154"/>
                    <a:pt x="250" y="1748"/>
                    <a:pt x="770" y="1960"/>
                  </a:cubicBezTo>
                  <a:cubicBezTo>
                    <a:pt x="896" y="2012"/>
                    <a:pt x="1026" y="2036"/>
                    <a:pt x="1154" y="2036"/>
                  </a:cubicBezTo>
                  <a:cubicBezTo>
                    <a:pt x="1555" y="2036"/>
                    <a:pt x="1936" y="1797"/>
                    <a:pt x="2096" y="1403"/>
                  </a:cubicBezTo>
                  <a:cubicBezTo>
                    <a:pt x="2309" y="883"/>
                    <a:pt x="2059" y="289"/>
                    <a:pt x="1539" y="77"/>
                  </a:cubicBezTo>
                  <a:cubicBezTo>
                    <a:pt x="1413" y="25"/>
                    <a:pt x="1283" y="1"/>
                    <a:pt x="1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8"/>
            <p:cNvSpPr/>
            <p:nvPr/>
          </p:nvSpPr>
          <p:spPr>
            <a:xfrm>
              <a:off x="2123025" y="4983425"/>
              <a:ext cx="28700" cy="28700"/>
            </a:xfrm>
            <a:custGeom>
              <a:avLst/>
              <a:gdLst/>
              <a:ahLst/>
              <a:cxnLst/>
              <a:rect l="l" t="t" r="r" b="b"/>
              <a:pathLst>
                <a:path w="1148" h="1148" extrusionOk="0">
                  <a:moveTo>
                    <a:pt x="574" y="1"/>
                  </a:moveTo>
                  <a:cubicBezTo>
                    <a:pt x="258" y="1"/>
                    <a:pt x="0" y="258"/>
                    <a:pt x="0" y="574"/>
                  </a:cubicBezTo>
                  <a:cubicBezTo>
                    <a:pt x="0" y="892"/>
                    <a:pt x="258" y="1148"/>
                    <a:pt x="574" y="1148"/>
                  </a:cubicBezTo>
                  <a:cubicBezTo>
                    <a:pt x="890" y="1148"/>
                    <a:pt x="1148" y="892"/>
                    <a:pt x="1148" y="574"/>
                  </a:cubicBezTo>
                  <a:cubicBezTo>
                    <a:pt x="1148" y="258"/>
                    <a:pt x="890"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8"/>
            <p:cNvSpPr/>
            <p:nvPr/>
          </p:nvSpPr>
          <p:spPr>
            <a:xfrm>
              <a:off x="1614775" y="4268800"/>
              <a:ext cx="28675" cy="28700"/>
            </a:xfrm>
            <a:custGeom>
              <a:avLst/>
              <a:gdLst/>
              <a:ahLst/>
              <a:cxnLst/>
              <a:rect l="l" t="t" r="r" b="b"/>
              <a:pathLst>
                <a:path w="1147" h="1148" extrusionOk="0">
                  <a:moveTo>
                    <a:pt x="574" y="1"/>
                  </a:moveTo>
                  <a:cubicBezTo>
                    <a:pt x="256" y="1"/>
                    <a:pt x="0" y="258"/>
                    <a:pt x="0" y="574"/>
                  </a:cubicBezTo>
                  <a:cubicBezTo>
                    <a:pt x="0" y="892"/>
                    <a:pt x="256" y="1148"/>
                    <a:pt x="574" y="1148"/>
                  </a:cubicBezTo>
                  <a:cubicBezTo>
                    <a:pt x="890" y="1148"/>
                    <a:pt x="1146" y="892"/>
                    <a:pt x="1146" y="574"/>
                  </a:cubicBezTo>
                  <a:cubicBezTo>
                    <a:pt x="1146" y="258"/>
                    <a:pt x="890"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8"/>
            <p:cNvSpPr/>
            <p:nvPr/>
          </p:nvSpPr>
          <p:spPr>
            <a:xfrm>
              <a:off x="2669825" y="4497775"/>
              <a:ext cx="28700" cy="28700"/>
            </a:xfrm>
            <a:custGeom>
              <a:avLst/>
              <a:gdLst/>
              <a:ahLst/>
              <a:cxnLst/>
              <a:rect l="l" t="t" r="r" b="b"/>
              <a:pathLst>
                <a:path w="1148" h="1148" extrusionOk="0">
                  <a:moveTo>
                    <a:pt x="574" y="0"/>
                  </a:moveTo>
                  <a:cubicBezTo>
                    <a:pt x="258" y="0"/>
                    <a:pt x="1" y="256"/>
                    <a:pt x="1" y="574"/>
                  </a:cubicBezTo>
                  <a:cubicBezTo>
                    <a:pt x="1" y="890"/>
                    <a:pt x="258" y="1147"/>
                    <a:pt x="574" y="1147"/>
                  </a:cubicBezTo>
                  <a:cubicBezTo>
                    <a:pt x="890" y="1147"/>
                    <a:pt x="1148" y="890"/>
                    <a:pt x="1148" y="574"/>
                  </a:cubicBezTo>
                  <a:cubicBezTo>
                    <a:pt x="1148" y="256"/>
                    <a:pt x="890" y="0"/>
                    <a:pt x="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8"/>
            <p:cNvSpPr/>
            <p:nvPr/>
          </p:nvSpPr>
          <p:spPr>
            <a:xfrm>
              <a:off x="2387725" y="4108525"/>
              <a:ext cx="105700" cy="70675"/>
            </a:xfrm>
            <a:custGeom>
              <a:avLst/>
              <a:gdLst/>
              <a:ahLst/>
              <a:cxnLst/>
              <a:rect l="l" t="t" r="r" b="b"/>
              <a:pathLst>
                <a:path w="4228" h="2827" extrusionOk="0">
                  <a:moveTo>
                    <a:pt x="763" y="1"/>
                  </a:moveTo>
                  <a:cubicBezTo>
                    <a:pt x="199" y="1"/>
                    <a:pt x="1" y="896"/>
                    <a:pt x="620" y="1049"/>
                  </a:cubicBezTo>
                  <a:cubicBezTo>
                    <a:pt x="1634" y="1300"/>
                    <a:pt x="2478" y="1842"/>
                    <a:pt x="3141" y="2646"/>
                  </a:cubicBezTo>
                  <a:cubicBezTo>
                    <a:pt x="3246" y="2773"/>
                    <a:pt x="3369" y="2826"/>
                    <a:pt x="3490" y="2826"/>
                  </a:cubicBezTo>
                  <a:cubicBezTo>
                    <a:pt x="3872" y="2826"/>
                    <a:pt x="4228" y="2291"/>
                    <a:pt x="3897" y="1890"/>
                  </a:cubicBezTo>
                  <a:cubicBezTo>
                    <a:pt x="3125" y="954"/>
                    <a:pt x="2080" y="309"/>
                    <a:pt x="904" y="18"/>
                  </a:cubicBezTo>
                  <a:cubicBezTo>
                    <a:pt x="855" y="6"/>
                    <a:pt x="808"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8"/>
            <p:cNvSpPr/>
            <p:nvPr/>
          </p:nvSpPr>
          <p:spPr>
            <a:xfrm>
              <a:off x="2481100" y="4185075"/>
              <a:ext cx="60975" cy="161075"/>
            </a:xfrm>
            <a:custGeom>
              <a:avLst/>
              <a:gdLst/>
              <a:ahLst/>
              <a:cxnLst/>
              <a:rect l="l" t="t" r="r" b="b"/>
              <a:pathLst>
                <a:path w="2439" h="6443" extrusionOk="0">
                  <a:moveTo>
                    <a:pt x="744" y="1"/>
                  </a:moveTo>
                  <a:cubicBezTo>
                    <a:pt x="370" y="1"/>
                    <a:pt x="1" y="383"/>
                    <a:pt x="262" y="787"/>
                  </a:cubicBezTo>
                  <a:cubicBezTo>
                    <a:pt x="1222" y="2271"/>
                    <a:pt x="1347" y="4052"/>
                    <a:pt x="546" y="5633"/>
                  </a:cubicBezTo>
                  <a:cubicBezTo>
                    <a:pt x="333" y="6054"/>
                    <a:pt x="704" y="6442"/>
                    <a:pt x="1057" y="6442"/>
                  </a:cubicBezTo>
                  <a:cubicBezTo>
                    <a:pt x="1216" y="6442"/>
                    <a:pt x="1372" y="6363"/>
                    <a:pt x="1468" y="6173"/>
                  </a:cubicBezTo>
                  <a:cubicBezTo>
                    <a:pt x="2439" y="4258"/>
                    <a:pt x="2355" y="2058"/>
                    <a:pt x="1184" y="248"/>
                  </a:cubicBezTo>
                  <a:cubicBezTo>
                    <a:pt x="1071" y="73"/>
                    <a:pt x="907"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8"/>
            <p:cNvSpPr/>
            <p:nvPr/>
          </p:nvSpPr>
          <p:spPr>
            <a:xfrm>
              <a:off x="1864625" y="4426600"/>
              <a:ext cx="146675" cy="78600"/>
            </a:xfrm>
            <a:custGeom>
              <a:avLst/>
              <a:gdLst/>
              <a:ahLst/>
              <a:cxnLst/>
              <a:rect l="l" t="t" r="r" b="b"/>
              <a:pathLst>
                <a:path w="5867" h="3144" extrusionOk="0">
                  <a:moveTo>
                    <a:pt x="839" y="1"/>
                  </a:moveTo>
                  <a:cubicBezTo>
                    <a:pt x="233" y="1"/>
                    <a:pt x="1" y="940"/>
                    <a:pt x="646" y="1038"/>
                  </a:cubicBezTo>
                  <a:cubicBezTo>
                    <a:pt x="2196" y="1276"/>
                    <a:pt x="3575" y="1922"/>
                    <a:pt x="4719" y="2995"/>
                  </a:cubicBezTo>
                  <a:cubicBezTo>
                    <a:pt x="4831" y="3100"/>
                    <a:pt x="4955" y="3144"/>
                    <a:pt x="5076" y="3144"/>
                  </a:cubicBezTo>
                  <a:cubicBezTo>
                    <a:pt x="5496" y="3144"/>
                    <a:pt x="5866" y="2606"/>
                    <a:pt x="5475" y="2239"/>
                  </a:cubicBezTo>
                  <a:cubicBezTo>
                    <a:pt x="4205" y="1048"/>
                    <a:pt x="2656" y="272"/>
                    <a:pt x="931" y="8"/>
                  </a:cubicBezTo>
                  <a:cubicBezTo>
                    <a:pt x="900" y="3"/>
                    <a:pt x="869"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8"/>
            <p:cNvSpPr/>
            <p:nvPr/>
          </p:nvSpPr>
          <p:spPr>
            <a:xfrm>
              <a:off x="2006500" y="4511075"/>
              <a:ext cx="65575" cy="200075"/>
            </a:xfrm>
            <a:custGeom>
              <a:avLst/>
              <a:gdLst/>
              <a:ahLst/>
              <a:cxnLst/>
              <a:rect l="l" t="t" r="r" b="b"/>
              <a:pathLst>
                <a:path w="2623" h="8003" extrusionOk="0">
                  <a:moveTo>
                    <a:pt x="755" y="0"/>
                  </a:moveTo>
                  <a:cubicBezTo>
                    <a:pt x="372" y="0"/>
                    <a:pt x="0" y="379"/>
                    <a:pt x="281" y="774"/>
                  </a:cubicBezTo>
                  <a:cubicBezTo>
                    <a:pt x="1559" y="2574"/>
                    <a:pt x="1114" y="5425"/>
                    <a:pt x="897" y="7491"/>
                  </a:cubicBezTo>
                  <a:cubicBezTo>
                    <a:pt x="861" y="7832"/>
                    <a:pt x="1109" y="8002"/>
                    <a:pt x="1376" y="8002"/>
                  </a:cubicBezTo>
                  <a:cubicBezTo>
                    <a:pt x="1643" y="8002"/>
                    <a:pt x="1930" y="7831"/>
                    <a:pt x="1965" y="7491"/>
                  </a:cubicBezTo>
                  <a:cubicBezTo>
                    <a:pt x="2205" y="5207"/>
                    <a:pt x="2622" y="2231"/>
                    <a:pt x="1203" y="236"/>
                  </a:cubicBezTo>
                  <a:cubicBezTo>
                    <a:pt x="1085" y="69"/>
                    <a:pt x="919"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8"/>
            <p:cNvSpPr/>
            <p:nvPr/>
          </p:nvSpPr>
          <p:spPr>
            <a:xfrm>
              <a:off x="2391750" y="4665325"/>
              <a:ext cx="122625" cy="56025"/>
            </a:xfrm>
            <a:custGeom>
              <a:avLst/>
              <a:gdLst/>
              <a:ahLst/>
              <a:cxnLst/>
              <a:rect l="l" t="t" r="r" b="b"/>
              <a:pathLst>
                <a:path w="4905" h="2241" extrusionOk="0">
                  <a:moveTo>
                    <a:pt x="1523" y="0"/>
                  </a:moveTo>
                  <a:cubicBezTo>
                    <a:pt x="1228" y="0"/>
                    <a:pt x="929" y="31"/>
                    <a:pt x="631" y="92"/>
                  </a:cubicBezTo>
                  <a:cubicBezTo>
                    <a:pt x="1" y="223"/>
                    <a:pt x="210" y="1136"/>
                    <a:pt x="793" y="1136"/>
                  </a:cubicBezTo>
                  <a:cubicBezTo>
                    <a:pt x="832" y="1136"/>
                    <a:pt x="873" y="1131"/>
                    <a:pt x="916" y="1123"/>
                  </a:cubicBezTo>
                  <a:cubicBezTo>
                    <a:pt x="1124" y="1079"/>
                    <a:pt x="1332" y="1058"/>
                    <a:pt x="1537" y="1058"/>
                  </a:cubicBezTo>
                  <a:cubicBezTo>
                    <a:pt x="2392" y="1058"/>
                    <a:pt x="3192" y="1426"/>
                    <a:pt x="3791" y="2074"/>
                  </a:cubicBezTo>
                  <a:cubicBezTo>
                    <a:pt x="3900" y="2191"/>
                    <a:pt x="4025" y="2240"/>
                    <a:pt x="4146" y="2240"/>
                  </a:cubicBezTo>
                  <a:cubicBezTo>
                    <a:pt x="4544" y="2240"/>
                    <a:pt x="4905" y="1705"/>
                    <a:pt x="4547" y="1318"/>
                  </a:cubicBezTo>
                  <a:cubicBezTo>
                    <a:pt x="3747" y="452"/>
                    <a:pt x="2660" y="0"/>
                    <a:pt x="1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8"/>
            <p:cNvSpPr/>
            <p:nvPr/>
          </p:nvSpPr>
          <p:spPr>
            <a:xfrm>
              <a:off x="2510225" y="4740225"/>
              <a:ext cx="48350" cy="130825"/>
            </a:xfrm>
            <a:custGeom>
              <a:avLst/>
              <a:gdLst/>
              <a:ahLst/>
              <a:cxnLst/>
              <a:rect l="l" t="t" r="r" b="b"/>
              <a:pathLst>
                <a:path w="1934" h="5233" extrusionOk="0">
                  <a:moveTo>
                    <a:pt x="721" y="0"/>
                  </a:moveTo>
                  <a:cubicBezTo>
                    <a:pt x="372" y="0"/>
                    <a:pt x="0" y="388"/>
                    <a:pt x="204" y="812"/>
                  </a:cubicBezTo>
                  <a:cubicBezTo>
                    <a:pt x="784" y="2028"/>
                    <a:pt x="798" y="3340"/>
                    <a:pt x="321" y="4589"/>
                  </a:cubicBezTo>
                  <a:cubicBezTo>
                    <a:pt x="173" y="4978"/>
                    <a:pt x="492" y="5233"/>
                    <a:pt x="821" y="5233"/>
                  </a:cubicBezTo>
                  <a:cubicBezTo>
                    <a:pt x="1036" y="5233"/>
                    <a:pt x="1256" y="5124"/>
                    <a:pt x="1352" y="4873"/>
                  </a:cubicBezTo>
                  <a:cubicBezTo>
                    <a:pt x="1934" y="3347"/>
                    <a:pt x="1827" y="1739"/>
                    <a:pt x="1127" y="274"/>
                  </a:cubicBezTo>
                  <a:cubicBezTo>
                    <a:pt x="1034" y="80"/>
                    <a:pt x="880"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1" name="Google Shape;1241;p28"/>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7"/>
        <p:cNvGrpSpPr/>
        <p:nvPr/>
      </p:nvGrpSpPr>
      <p:grpSpPr>
        <a:xfrm>
          <a:off x="0" y="0"/>
          <a:ext cx="0" cy="0"/>
          <a:chOff x="0" y="0"/>
          <a:chExt cx="0" cy="0"/>
        </a:xfrm>
      </p:grpSpPr>
      <p:pic>
        <p:nvPicPr>
          <p:cNvPr id="188" name="Google Shape;188;p4"/>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89" name="Google Shape;189;p4"/>
          <p:cNvGrpSpPr/>
          <p:nvPr/>
        </p:nvGrpSpPr>
        <p:grpSpPr>
          <a:xfrm>
            <a:off x="372025" y="321975"/>
            <a:ext cx="8400000" cy="4503300"/>
            <a:chOff x="372025" y="321975"/>
            <a:chExt cx="8400000" cy="4503300"/>
          </a:xfrm>
        </p:grpSpPr>
        <p:grpSp>
          <p:nvGrpSpPr>
            <p:cNvPr id="190" name="Google Shape;190;p4"/>
            <p:cNvGrpSpPr/>
            <p:nvPr/>
          </p:nvGrpSpPr>
          <p:grpSpPr>
            <a:xfrm>
              <a:off x="372025" y="321975"/>
              <a:ext cx="8400000" cy="4503300"/>
              <a:chOff x="372025" y="321975"/>
              <a:chExt cx="8400000" cy="4503300"/>
            </a:xfrm>
          </p:grpSpPr>
          <p:sp>
            <p:nvSpPr>
              <p:cNvPr id="191" name="Google Shape;191;p4"/>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4"/>
              <p:cNvGrpSpPr/>
              <p:nvPr/>
            </p:nvGrpSpPr>
            <p:grpSpPr>
              <a:xfrm>
                <a:off x="372025" y="321975"/>
                <a:ext cx="8400000" cy="4499700"/>
                <a:chOff x="372025" y="321975"/>
                <a:chExt cx="8400000" cy="4499700"/>
              </a:xfrm>
            </p:grpSpPr>
            <p:sp>
              <p:nvSpPr>
                <p:cNvPr id="193" name="Google Shape;193;p4"/>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 name="Google Shape;199;p4"/>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200" name="Google Shape;200;p4"/>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201" name="Google Shape;201;p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2" name="Google Shape;202;p4"/>
          <p:cNvSpPr txBox="1">
            <a:spLocks noGrp="1"/>
          </p:cNvSpPr>
          <p:nvPr>
            <p:ph type="body" idx="1"/>
          </p:nvPr>
        </p:nvSpPr>
        <p:spPr>
          <a:xfrm>
            <a:off x="720000" y="1237083"/>
            <a:ext cx="7704000" cy="33663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05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9"/>
        <p:cNvGrpSpPr/>
        <p:nvPr/>
      </p:nvGrpSpPr>
      <p:grpSpPr>
        <a:xfrm>
          <a:off x="0" y="0"/>
          <a:ext cx="0" cy="0"/>
          <a:chOff x="0" y="0"/>
          <a:chExt cx="0" cy="0"/>
        </a:xfrm>
      </p:grpSpPr>
      <p:pic>
        <p:nvPicPr>
          <p:cNvPr id="320" name="Google Shape;320;p6"/>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321" name="Google Shape;321;p6"/>
          <p:cNvGrpSpPr/>
          <p:nvPr/>
        </p:nvGrpSpPr>
        <p:grpSpPr>
          <a:xfrm>
            <a:off x="372025" y="321975"/>
            <a:ext cx="8400000" cy="4503300"/>
            <a:chOff x="372025" y="321975"/>
            <a:chExt cx="8400000" cy="4503300"/>
          </a:xfrm>
        </p:grpSpPr>
        <p:grpSp>
          <p:nvGrpSpPr>
            <p:cNvPr id="322" name="Google Shape;322;p6"/>
            <p:cNvGrpSpPr/>
            <p:nvPr/>
          </p:nvGrpSpPr>
          <p:grpSpPr>
            <a:xfrm>
              <a:off x="372025" y="321975"/>
              <a:ext cx="8400000" cy="4503300"/>
              <a:chOff x="372025" y="321975"/>
              <a:chExt cx="8400000" cy="4503300"/>
            </a:xfrm>
          </p:grpSpPr>
          <p:sp>
            <p:nvSpPr>
              <p:cNvPr id="323" name="Google Shape;323;p6"/>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6"/>
              <p:cNvGrpSpPr/>
              <p:nvPr/>
            </p:nvGrpSpPr>
            <p:grpSpPr>
              <a:xfrm>
                <a:off x="372025" y="321975"/>
                <a:ext cx="8400000" cy="4499700"/>
                <a:chOff x="372025" y="321975"/>
                <a:chExt cx="8400000" cy="4499700"/>
              </a:xfrm>
            </p:grpSpPr>
            <p:sp>
              <p:nvSpPr>
                <p:cNvPr id="325" name="Google Shape;325;p6"/>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 name="Google Shape;331;p6"/>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332" name="Google Shape;332;p6"/>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333" name="Google Shape;333;p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4"/>
        <p:cNvGrpSpPr/>
        <p:nvPr/>
      </p:nvGrpSpPr>
      <p:grpSpPr>
        <a:xfrm>
          <a:off x="0" y="0"/>
          <a:ext cx="0" cy="0"/>
          <a:chOff x="0" y="0"/>
          <a:chExt cx="0" cy="0"/>
        </a:xfrm>
      </p:grpSpPr>
      <p:pic>
        <p:nvPicPr>
          <p:cNvPr id="335" name="Google Shape;335;p7"/>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336" name="Google Shape;336;p7"/>
          <p:cNvGrpSpPr/>
          <p:nvPr/>
        </p:nvGrpSpPr>
        <p:grpSpPr>
          <a:xfrm>
            <a:off x="372025" y="321975"/>
            <a:ext cx="8400000" cy="4503300"/>
            <a:chOff x="372025" y="321975"/>
            <a:chExt cx="8400000" cy="4503300"/>
          </a:xfrm>
        </p:grpSpPr>
        <p:grpSp>
          <p:nvGrpSpPr>
            <p:cNvPr id="337" name="Google Shape;337;p7"/>
            <p:cNvGrpSpPr/>
            <p:nvPr/>
          </p:nvGrpSpPr>
          <p:grpSpPr>
            <a:xfrm>
              <a:off x="372025" y="321975"/>
              <a:ext cx="8400000" cy="4503300"/>
              <a:chOff x="372025" y="321975"/>
              <a:chExt cx="8400000" cy="4503300"/>
            </a:xfrm>
          </p:grpSpPr>
          <p:sp>
            <p:nvSpPr>
              <p:cNvPr id="338" name="Google Shape;338;p7"/>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7"/>
              <p:cNvGrpSpPr/>
              <p:nvPr/>
            </p:nvGrpSpPr>
            <p:grpSpPr>
              <a:xfrm>
                <a:off x="372025" y="321975"/>
                <a:ext cx="8400000" cy="4499700"/>
                <a:chOff x="372025" y="321975"/>
                <a:chExt cx="8400000" cy="4499700"/>
              </a:xfrm>
            </p:grpSpPr>
            <p:sp>
              <p:nvSpPr>
                <p:cNvPr id="340" name="Google Shape;340;p7"/>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6" name="Google Shape;346;p7"/>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347" name="Google Shape;347;p7"/>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348" name="Google Shape;348;p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9" name="Google Shape;349;p7"/>
          <p:cNvSpPr txBox="1">
            <a:spLocks noGrp="1"/>
          </p:cNvSpPr>
          <p:nvPr>
            <p:ph type="subTitle" idx="1"/>
          </p:nvPr>
        </p:nvSpPr>
        <p:spPr>
          <a:xfrm>
            <a:off x="1383650" y="2639606"/>
            <a:ext cx="2907600" cy="10521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50"/>
        <p:cNvGrpSpPr/>
        <p:nvPr/>
      </p:nvGrpSpPr>
      <p:grpSpPr>
        <a:xfrm>
          <a:off x="0" y="0"/>
          <a:ext cx="0" cy="0"/>
          <a:chOff x="0" y="0"/>
          <a:chExt cx="0" cy="0"/>
        </a:xfrm>
      </p:grpSpPr>
      <p:grpSp>
        <p:nvGrpSpPr>
          <p:cNvPr id="351" name="Google Shape;351;p8"/>
          <p:cNvGrpSpPr/>
          <p:nvPr/>
        </p:nvGrpSpPr>
        <p:grpSpPr>
          <a:xfrm rot="816243">
            <a:off x="7885012" y="585070"/>
            <a:ext cx="624221" cy="2019733"/>
            <a:chOff x="6505688" y="3123675"/>
            <a:chExt cx="624250" cy="2019825"/>
          </a:xfrm>
        </p:grpSpPr>
        <p:sp>
          <p:nvSpPr>
            <p:cNvPr id="352" name="Google Shape;352;p8"/>
            <p:cNvSpPr/>
            <p:nvPr/>
          </p:nvSpPr>
          <p:spPr>
            <a:xfrm>
              <a:off x="6666113" y="3575400"/>
              <a:ext cx="322850" cy="555300"/>
            </a:xfrm>
            <a:custGeom>
              <a:avLst/>
              <a:gdLst/>
              <a:ahLst/>
              <a:cxnLst/>
              <a:rect l="l" t="t" r="r" b="b"/>
              <a:pathLst>
                <a:path w="12914" h="22212" extrusionOk="0">
                  <a:moveTo>
                    <a:pt x="6599" y="1"/>
                  </a:moveTo>
                  <a:cubicBezTo>
                    <a:pt x="6584" y="1"/>
                    <a:pt x="6568" y="1"/>
                    <a:pt x="6552" y="1"/>
                  </a:cubicBezTo>
                  <a:lnTo>
                    <a:pt x="6198" y="4"/>
                  </a:lnTo>
                  <a:cubicBezTo>
                    <a:pt x="2777" y="30"/>
                    <a:pt x="1" y="2848"/>
                    <a:pt x="25" y="6268"/>
                  </a:cubicBezTo>
                  <a:lnTo>
                    <a:pt x="99" y="16039"/>
                  </a:lnTo>
                  <a:cubicBezTo>
                    <a:pt x="123" y="19443"/>
                    <a:pt x="2916" y="22211"/>
                    <a:pt x="6315" y="22211"/>
                  </a:cubicBezTo>
                  <a:cubicBezTo>
                    <a:pt x="6331" y="22211"/>
                    <a:pt x="6346" y="22211"/>
                    <a:pt x="6362" y="22211"/>
                  </a:cubicBezTo>
                  <a:lnTo>
                    <a:pt x="6717" y="22210"/>
                  </a:lnTo>
                  <a:cubicBezTo>
                    <a:pt x="10137" y="22183"/>
                    <a:pt x="12914" y="19364"/>
                    <a:pt x="12891" y="15944"/>
                  </a:cubicBezTo>
                  <a:lnTo>
                    <a:pt x="12818" y="6174"/>
                  </a:lnTo>
                  <a:cubicBezTo>
                    <a:pt x="12791" y="2769"/>
                    <a:pt x="9999" y="1"/>
                    <a:pt x="65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6668613" y="3230325"/>
              <a:ext cx="58900" cy="480150"/>
            </a:xfrm>
            <a:custGeom>
              <a:avLst/>
              <a:gdLst/>
              <a:ahLst/>
              <a:cxnLst/>
              <a:rect l="l" t="t" r="r" b="b"/>
              <a:pathLst>
                <a:path w="2356" h="19206" extrusionOk="0">
                  <a:moveTo>
                    <a:pt x="1118" y="1"/>
                  </a:moveTo>
                  <a:cubicBezTo>
                    <a:pt x="1115" y="1"/>
                    <a:pt x="1111" y="1"/>
                    <a:pt x="1108" y="1"/>
                  </a:cubicBezTo>
                  <a:cubicBezTo>
                    <a:pt x="497" y="7"/>
                    <a:pt x="1" y="509"/>
                    <a:pt x="6" y="1118"/>
                  </a:cubicBezTo>
                  <a:lnTo>
                    <a:pt x="132" y="18104"/>
                  </a:lnTo>
                  <a:cubicBezTo>
                    <a:pt x="138" y="18710"/>
                    <a:pt x="634" y="19206"/>
                    <a:pt x="1241" y="19206"/>
                  </a:cubicBezTo>
                  <a:cubicBezTo>
                    <a:pt x="1244" y="19206"/>
                    <a:pt x="1247" y="19206"/>
                    <a:pt x="1251" y="19206"/>
                  </a:cubicBezTo>
                  <a:cubicBezTo>
                    <a:pt x="1860" y="19200"/>
                    <a:pt x="2355" y="18698"/>
                    <a:pt x="2352" y="18088"/>
                  </a:cubicBezTo>
                  <a:lnTo>
                    <a:pt x="2225" y="1102"/>
                  </a:lnTo>
                  <a:cubicBezTo>
                    <a:pt x="2219" y="496"/>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6845513" y="3147925"/>
              <a:ext cx="58875" cy="480150"/>
            </a:xfrm>
            <a:custGeom>
              <a:avLst/>
              <a:gdLst/>
              <a:ahLst/>
              <a:cxnLst/>
              <a:rect l="l" t="t" r="r" b="b"/>
              <a:pathLst>
                <a:path w="2355" h="19206" extrusionOk="0">
                  <a:moveTo>
                    <a:pt x="1115" y="1"/>
                  </a:moveTo>
                  <a:cubicBezTo>
                    <a:pt x="1112" y="1"/>
                    <a:pt x="1110" y="1"/>
                    <a:pt x="1107" y="1"/>
                  </a:cubicBezTo>
                  <a:cubicBezTo>
                    <a:pt x="498" y="7"/>
                    <a:pt x="0" y="509"/>
                    <a:pt x="6" y="1120"/>
                  </a:cubicBezTo>
                  <a:lnTo>
                    <a:pt x="133" y="18104"/>
                  </a:lnTo>
                  <a:cubicBezTo>
                    <a:pt x="137" y="18712"/>
                    <a:pt x="635" y="19206"/>
                    <a:pt x="1240" y="19206"/>
                  </a:cubicBezTo>
                  <a:cubicBezTo>
                    <a:pt x="1243" y="19206"/>
                    <a:pt x="1247" y="19206"/>
                    <a:pt x="1250" y="19206"/>
                  </a:cubicBezTo>
                  <a:cubicBezTo>
                    <a:pt x="1860" y="19201"/>
                    <a:pt x="2355" y="18698"/>
                    <a:pt x="2352" y="18088"/>
                  </a:cubicBezTo>
                  <a:lnTo>
                    <a:pt x="2224" y="1102"/>
                  </a:lnTo>
                  <a:cubicBezTo>
                    <a:pt x="2219" y="496"/>
                    <a:pt x="1721" y="1"/>
                    <a:pt x="1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6929863" y="3303225"/>
              <a:ext cx="58925" cy="480125"/>
            </a:xfrm>
            <a:custGeom>
              <a:avLst/>
              <a:gdLst/>
              <a:ahLst/>
              <a:cxnLst/>
              <a:rect l="l" t="t" r="r" b="b"/>
              <a:pathLst>
                <a:path w="2357" h="19205" extrusionOk="0">
                  <a:moveTo>
                    <a:pt x="1116" y="0"/>
                  </a:moveTo>
                  <a:cubicBezTo>
                    <a:pt x="1113" y="0"/>
                    <a:pt x="1110" y="0"/>
                    <a:pt x="1108" y="0"/>
                  </a:cubicBezTo>
                  <a:cubicBezTo>
                    <a:pt x="497" y="5"/>
                    <a:pt x="1" y="508"/>
                    <a:pt x="6" y="1117"/>
                  </a:cubicBezTo>
                  <a:lnTo>
                    <a:pt x="132" y="18103"/>
                  </a:lnTo>
                  <a:cubicBezTo>
                    <a:pt x="138" y="18711"/>
                    <a:pt x="637" y="19205"/>
                    <a:pt x="1246" y="19205"/>
                  </a:cubicBezTo>
                  <a:cubicBezTo>
                    <a:pt x="1247" y="19205"/>
                    <a:pt x="1249" y="19205"/>
                    <a:pt x="1251" y="19205"/>
                  </a:cubicBezTo>
                  <a:cubicBezTo>
                    <a:pt x="1860" y="19199"/>
                    <a:pt x="2357" y="18697"/>
                    <a:pt x="2352" y="18086"/>
                  </a:cubicBezTo>
                  <a:lnTo>
                    <a:pt x="2225" y="1102"/>
                  </a:lnTo>
                  <a:cubicBezTo>
                    <a:pt x="2219" y="494"/>
                    <a:pt x="1722"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6756588" y="3123675"/>
              <a:ext cx="58900" cy="480150"/>
            </a:xfrm>
            <a:custGeom>
              <a:avLst/>
              <a:gdLst/>
              <a:ahLst/>
              <a:cxnLst/>
              <a:rect l="l" t="t" r="r" b="b"/>
              <a:pathLst>
                <a:path w="2356" h="19206" extrusionOk="0">
                  <a:moveTo>
                    <a:pt x="1118" y="1"/>
                  </a:moveTo>
                  <a:cubicBezTo>
                    <a:pt x="1115" y="1"/>
                    <a:pt x="1111" y="1"/>
                    <a:pt x="1108" y="1"/>
                  </a:cubicBezTo>
                  <a:cubicBezTo>
                    <a:pt x="497" y="5"/>
                    <a:pt x="1" y="509"/>
                    <a:pt x="6" y="1118"/>
                  </a:cubicBezTo>
                  <a:lnTo>
                    <a:pt x="132" y="18104"/>
                  </a:lnTo>
                  <a:cubicBezTo>
                    <a:pt x="138" y="18711"/>
                    <a:pt x="636" y="19206"/>
                    <a:pt x="1243" y="19206"/>
                  </a:cubicBezTo>
                  <a:cubicBezTo>
                    <a:pt x="1246" y="19206"/>
                    <a:pt x="1248" y="19206"/>
                    <a:pt x="1251" y="19206"/>
                  </a:cubicBezTo>
                  <a:cubicBezTo>
                    <a:pt x="1860" y="19200"/>
                    <a:pt x="2355" y="18698"/>
                    <a:pt x="2353" y="18087"/>
                  </a:cubicBezTo>
                  <a:lnTo>
                    <a:pt x="2225" y="1103"/>
                  </a:lnTo>
                  <a:cubicBezTo>
                    <a:pt x="2220" y="495"/>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6906838" y="3509750"/>
              <a:ext cx="223100" cy="595575"/>
            </a:xfrm>
            <a:custGeom>
              <a:avLst/>
              <a:gdLst/>
              <a:ahLst/>
              <a:cxnLst/>
              <a:rect l="l" t="t" r="r" b="b"/>
              <a:pathLst>
                <a:path w="8924" h="23823" extrusionOk="0">
                  <a:moveTo>
                    <a:pt x="8924" y="1"/>
                  </a:moveTo>
                  <a:lnTo>
                    <a:pt x="8924" y="1"/>
                  </a:lnTo>
                  <a:cubicBezTo>
                    <a:pt x="5941" y="1061"/>
                    <a:pt x="6087" y="4840"/>
                    <a:pt x="5299" y="7607"/>
                  </a:cubicBezTo>
                  <a:cubicBezTo>
                    <a:pt x="4845" y="9202"/>
                    <a:pt x="3410" y="13717"/>
                    <a:pt x="1715" y="13717"/>
                  </a:cubicBezTo>
                  <a:cubicBezTo>
                    <a:pt x="1221" y="13717"/>
                    <a:pt x="705" y="13334"/>
                    <a:pt x="185" y="12385"/>
                  </a:cubicBezTo>
                  <a:lnTo>
                    <a:pt x="0" y="23823"/>
                  </a:lnTo>
                  <a:cubicBezTo>
                    <a:pt x="3803" y="23505"/>
                    <a:pt x="5195" y="17626"/>
                    <a:pt x="5886" y="14373"/>
                  </a:cubicBezTo>
                  <a:cubicBezTo>
                    <a:pt x="6887" y="9654"/>
                    <a:pt x="8206" y="4819"/>
                    <a:pt x="8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6747688" y="3669775"/>
              <a:ext cx="185600" cy="234225"/>
            </a:xfrm>
            <a:custGeom>
              <a:avLst/>
              <a:gdLst/>
              <a:ahLst/>
              <a:cxnLst/>
              <a:rect l="l" t="t" r="r" b="b"/>
              <a:pathLst>
                <a:path w="7424" h="9369" extrusionOk="0">
                  <a:moveTo>
                    <a:pt x="3954" y="0"/>
                  </a:moveTo>
                  <a:cubicBezTo>
                    <a:pt x="2326" y="0"/>
                    <a:pt x="553" y="680"/>
                    <a:pt x="1" y="1987"/>
                  </a:cubicBezTo>
                  <a:lnTo>
                    <a:pt x="5" y="2486"/>
                  </a:lnTo>
                  <a:cubicBezTo>
                    <a:pt x="2248" y="4264"/>
                    <a:pt x="3089" y="6633"/>
                    <a:pt x="3547" y="9368"/>
                  </a:cubicBezTo>
                  <a:cubicBezTo>
                    <a:pt x="3369" y="6946"/>
                    <a:pt x="4597" y="3596"/>
                    <a:pt x="6951" y="2642"/>
                  </a:cubicBezTo>
                  <a:cubicBezTo>
                    <a:pt x="7423" y="856"/>
                    <a:pt x="5781" y="0"/>
                    <a:pt x="3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6505688" y="4325575"/>
              <a:ext cx="268950" cy="748475"/>
            </a:xfrm>
            <a:custGeom>
              <a:avLst/>
              <a:gdLst/>
              <a:ahLst/>
              <a:cxnLst/>
              <a:rect l="l" t="t" r="r" b="b"/>
              <a:pathLst>
                <a:path w="10758" h="29939" extrusionOk="0">
                  <a:moveTo>
                    <a:pt x="9635" y="1"/>
                  </a:moveTo>
                  <a:cubicBezTo>
                    <a:pt x="8785" y="1045"/>
                    <a:pt x="7633" y="1937"/>
                    <a:pt x="6784" y="2853"/>
                  </a:cubicBezTo>
                  <a:cubicBezTo>
                    <a:pt x="303" y="9833"/>
                    <a:pt x="0" y="19384"/>
                    <a:pt x="1838" y="28238"/>
                  </a:cubicBezTo>
                  <a:cubicBezTo>
                    <a:pt x="2043" y="29228"/>
                    <a:pt x="2918" y="29938"/>
                    <a:pt x="3928" y="29938"/>
                  </a:cubicBezTo>
                  <a:lnTo>
                    <a:pt x="8483" y="29938"/>
                  </a:lnTo>
                  <a:cubicBezTo>
                    <a:pt x="9656" y="29938"/>
                    <a:pt x="10609" y="28991"/>
                    <a:pt x="10615" y="27818"/>
                  </a:cubicBezTo>
                  <a:cubicBezTo>
                    <a:pt x="10643" y="22553"/>
                    <a:pt x="10718" y="8790"/>
                    <a:pt x="10758" y="1597"/>
                  </a:cubicBezTo>
                  <a:cubicBezTo>
                    <a:pt x="10346" y="1096"/>
                    <a:pt x="9971" y="564"/>
                    <a:pt x="96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6515438" y="4366125"/>
              <a:ext cx="219375" cy="610225"/>
            </a:xfrm>
            <a:custGeom>
              <a:avLst/>
              <a:gdLst/>
              <a:ahLst/>
              <a:cxnLst/>
              <a:rect l="l" t="t" r="r" b="b"/>
              <a:pathLst>
                <a:path w="8775" h="24409" extrusionOk="0">
                  <a:moveTo>
                    <a:pt x="7857" y="1"/>
                  </a:moveTo>
                  <a:cubicBezTo>
                    <a:pt x="7163" y="852"/>
                    <a:pt x="6226" y="1579"/>
                    <a:pt x="5533" y="2325"/>
                  </a:cubicBezTo>
                  <a:cubicBezTo>
                    <a:pt x="248" y="8016"/>
                    <a:pt x="1" y="15804"/>
                    <a:pt x="1500" y="23024"/>
                  </a:cubicBezTo>
                  <a:cubicBezTo>
                    <a:pt x="1667" y="23829"/>
                    <a:pt x="2380" y="24408"/>
                    <a:pt x="3204" y="24408"/>
                  </a:cubicBezTo>
                  <a:lnTo>
                    <a:pt x="6917" y="24408"/>
                  </a:lnTo>
                  <a:cubicBezTo>
                    <a:pt x="7874" y="24408"/>
                    <a:pt x="8651" y="23637"/>
                    <a:pt x="8655" y="22682"/>
                  </a:cubicBezTo>
                  <a:cubicBezTo>
                    <a:pt x="8680" y="18387"/>
                    <a:pt x="8741" y="7165"/>
                    <a:pt x="8774" y="1300"/>
                  </a:cubicBezTo>
                  <a:cubicBezTo>
                    <a:pt x="8438" y="892"/>
                    <a:pt x="8130" y="460"/>
                    <a:pt x="7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6892288" y="4372700"/>
              <a:ext cx="219950" cy="580550"/>
            </a:xfrm>
            <a:custGeom>
              <a:avLst/>
              <a:gdLst/>
              <a:ahLst/>
              <a:cxnLst/>
              <a:rect l="l" t="t" r="r" b="b"/>
              <a:pathLst>
                <a:path w="8798" h="23222" extrusionOk="0">
                  <a:moveTo>
                    <a:pt x="1250" y="1"/>
                  </a:moveTo>
                  <a:cubicBezTo>
                    <a:pt x="1222" y="1"/>
                    <a:pt x="1195" y="2"/>
                    <a:pt x="1167" y="4"/>
                  </a:cubicBezTo>
                  <a:cubicBezTo>
                    <a:pt x="431" y="57"/>
                    <a:pt x="336" y="311"/>
                    <a:pt x="183" y="2360"/>
                  </a:cubicBezTo>
                  <a:cubicBezTo>
                    <a:pt x="0" y="4799"/>
                    <a:pt x="137" y="8723"/>
                    <a:pt x="183" y="11156"/>
                  </a:cubicBezTo>
                  <a:cubicBezTo>
                    <a:pt x="255" y="14911"/>
                    <a:pt x="315" y="17737"/>
                    <a:pt x="333" y="21493"/>
                  </a:cubicBezTo>
                  <a:cubicBezTo>
                    <a:pt x="339" y="22450"/>
                    <a:pt x="1116" y="23221"/>
                    <a:pt x="2072" y="23221"/>
                  </a:cubicBezTo>
                  <a:lnTo>
                    <a:pt x="5787" y="23221"/>
                  </a:lnTo>
                  <a:cubicBezTo>
                    <a:pt x="6611" y="23221"/>
                    <a:pt x="7322" y="22643"/>
                    <a:pt x="7490" y="21835"/>
                  </a:cubicBezTo>
                  <a:cubicBezTo>
                    <a:pt x="8558" y="16691"/>
                    <a:pt x="8798" y="11079"/>
                    <a:pt x="6699" y="6151"/>
                  </a:cubicBezTo>
                  <a:cubicBezTo>
                    <a:pt x="5948" y="4385"/>
                    <a:pt x="3078" y="1"/>
                    <a:pt x="1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6988163" y="4495250"/>
              <a:ext cx="124200" cy="393575"/>
            </a:xfrm>
            <a:custGeom>
              <a:avLst/>
              <a:gdLst/>
              <a:ahLst/>
              <a:cxnLst/>
              <a:rect l="l" t="t" r="r" b="b"/>
              <a:pathLst>
                <a:path w="4968" h="15743" extrusionOk="0">
                  <a:moveTo>
                    <a:pt x="707" y="1"/>
                  </a:moveTo>
                  <a:cubicBezTo>
                    <a:pt x="691" y="1"/>
                    <a:pt x="675" y="1"/>
                    <a:pt x="660" y="3"/>
                  </a:cubicBezTo>
                  <a:cubicBezTo>
                    <a:pt x="244" y="41"/>
                    <a:pt x="192" y="213"/>
                    <a:pt x="103" y="1601"/>
                  </a:cubicBezTo>
                  <a:cubicBezTo>
                    <a:pt x="0" y="3254"/>
                    <a:pt x="78" y="5914"/>
                    <a:pt x="103" y="7563"/>
                  </a:cubicBezTo>
                  <a:cubicBezTo>
                    <a:pt x="145" y="10109"/>
                    <a:pt x="179" y="12025"/>
                    <a:pt x="189" y="14571"/>
                  </a:cubicBezTo>
                  <a:cubicBezTo>
                    <a:pt x="194" y="15221"/>
                    <a:pt x="631" y="15743"/>
                    <a:pt x="1172" y="15743"/>
                  </a:cubicBezTo>
                  <a:lnTo>
                    <a:pt x="3268" y="15743"/>
                  </a:lnTo>
                  <a:cubicBezTo>
                    <a:pt x="3733" y="15743"/>
                    <a:pt x="4135" y="15351"/>
                    <a:pt x="4229" y="14804"/>
                  </a:cubicBezTo>
                  <a:cubicBezTo>
                    <a:pt x="4834" y="11315"/>
                    <a:pt x="4967" y="7512"/>
                    <a:pt x="3784" y="4171"/>
                  </a:cubicBezTo>
                  <a:cubicBezTo>
                    <a:pt x="3360" y="2974"/>
                    <a:pt x="1739" y="1"/>
                    <a:pt x="7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6814788" y="4120300"/>
              <a:ext cx="20750" cy="883125"/>
            </a:xfrm>
            <a:custGeom>
              <a:avLst/>
              <a:gdLst/>
              <a:ahLst/>
              <a:cxnLst/>
              <a:rect l="l" t="t" r="r" b="b"/>
              <a:pathLst>
                <a:path w="830" h="35325" extrusionOk="0">
                  <a:moveTo>
                    <a:pt x="415" y="0"/>
                  </a:moveTo>
                  <a:cubicBezTo>
                    <a:pt x="186" y="0"/>
                    <a:pt x="0" y="186"/>
                    <a:pt x="0" y="415"/>
                  </a:cubicBezTo>
                  <a:lnTo>
                    <a:pt x="0" y="34908"/>
                  </a:lnTo>
                  <a:cubicBezTo>
                    <a:pt x="0" y="35138"/>
                    <a:pt x="186" y="35324"/>
                    <a:pt x="415" y="35324"/>
                  </a:cubicBezTo>
                  <a:cubicBezTo>
                    <a:pt x="644" y="35324"/>
                    <a:pt x="830" y="35138"/>
                    <a:pt x="830" y="34908"/>
                  </a:cubicBezTo>
                  <a:lnTo>
                    <a:pt x="830" y="415"/>
                  </a:lnTo>
                  <a:cubicBezTo>
                    <a:pt x="830" y="186"/>
                    <a:pt x="64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6740563" y="4975650"/>
              <a:ext cx="167875" cy="167850"/>
            </a:xfrm>
            <a:custGeom>
              <a:avLst/>
              <a:gdLst/>
              <a:ahLst/>
              <a:cxnLst/>
              <a:rect l="l" t="t" r="r" b="b"/>
              <a:pathLst>
                <a:path w="6715" h="6714" extrusionOk="0">
                  <a:moveTo>
                    <a:pt x="3358" y="0"/>
                  </a:moveTo>
                  <a:cubicBezTo>
                    <a:pt x="1513" y="0"/>
                    <a:pt x="1" y="1512"/>
                    <a:pt x="1" y="3358"/>
                  </a:cubicBezTo>
                  <a:cubicBezTo>
                    <a:pt x="1" y="5203"/>
                    <a:pt x="1513" y="6714"/>
                    <a:pt x="3358" y="6714"/>
                  </a:cubicBezTo>
                  <a:cubicBezTo>
                    <a:pt x="5204" y="6714"/>
                    <a:pt x="6714" y="5203"/>
                    <a:pt x="6714" y="3358"/>
                  </a:cubicBezTo>
                  <a:cubicBezTo>
                    <a:pt x="6714" y="1512"/>
                    <a:pt x="5204" y="0"/>
                    <a:pt x="3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6520438" y="4328650"/>
              <a:ext cx="231925" cy="450350"/>
            </a:xfrm>
            <a:custGeom>
              <a:avLst/>
              <a:gdLst/>
              <a:ahLst/>
              <a:cxnLst/>
              <a:rect l="l" t="t" r="r" b="b"/>
              <a:pathLst>
                <a:path w="9277" h="18014" extrusionOk="0">
                  <a:moveTo>
                    <a:pt x="8807" y="1"/>
                  </a:moveTo>
                  <a:cubicBezTo>
                    <a:pt x="8683" y="1"/>
                    <a:pt x="8561" y="57"/>
                    <a:pt x="8480" y="164"/>
                  </a:cubicBezTo>
                  <a:cubicBezTo>
                    <a:pt x="7724" y="1151"/>
                    <a:pt x="7444" y="3660"/>
                    <a:pt x="7118" y="6567"/>
                  </a:cubicBezTo>
                  <a:cubicBezTo>
                    <a:pt x="6649" y="10770"/>
                    <a:pt x="6064" y="15998"/>
                    <a:pt x="3876" y="17009"/>
                  </a:cubicBezTo>
                  <a:cubicBezTo>
                    <a:pt x="3629" y="17124"/>
                    <a:pt x="3358" y="17181"/>
                    <a:pt x="3066" y="17181"/>
                  </a:cubicBezTo>
                  <a:cubicBezTo>
                    <a:pt x="2392" y="17181"/>
                    <a:pt x="1601" y="16878"/>
                    <a:pt x="705" y="16274"/>
                  </a:cubicBezTo>
                  <a:cubicBezTo>
                    <a:pt x="634" y="16226"/>
                    <a:pt x="553" y="16204"/>
                    <a:pt x="474" y="16204"/>
                  </a:cubicBezTo>
                  <a:cubicBezTo>
                    <a:pt x="340" y="16204"/>
                    <a:pt x="208" y="16269"/>
                    <a:pt x="128" y="16387"/>
                  </a:cubicBezTo>
                  <a:cubicBezTo>
                    <a:pt x="1" y="16579"/>
                    <a:pt x="51" y="16836"/>
                    <a:pt x="241" y="16964"/>
                  </a:cubicBezTo>
                  <a:cubicBezTo>
                    <a:pt x="1278" y="17662"/>
                    <a:pt x="2224" y="18014"/>
                    <a:pt x="3067" y="18014"/>
                  </a:cubicBezTo>
                  <a:cubicBezTo>
                    <a:pt x="3477" y="18014"/>
                    <a:pt x="3863" y="17929"/>
                    <a:pt x="4225" y="17762"/>
                  </a:cubicBezTo>
                  <a:cubicBezTo>
                    <a:pt x="6836" y="16553"/>
                    <a:pt x="7424" y="11299"/>
                    <a:pt x="7943" y="6660"/>
                  </a:cubicBezTo>
                  <a:cubicBezTo>
                    <a:pt x="8241" y="3992"/>
                    <a:pt x="8523" y="1473"/>
                    <a:pt x="9138" y="667"/>
                  </a:cubicBezTo>
                  <a:cubicBezTo>
                    <a:pt x="9277" y="486"/>
                    <a:pt x="9242" y="227"/>
                    <a:pt x="9060" y="86"/>
                  </a:cubicBezTo>
                  <a:cubicBezTo>
                    <a:pt x="8985" y="29"/>
                    <a:pt x="8895" y="1"/>
                    <a:pt x="8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6601713" y="4721000"/>
              <a:ext cx="57850" cy="57900"/>
            </a:xfrm>
            <a:custGeom>
              <a:avLst/>
              <a:gdLst/>
              <a:ahLst/>
              <a:cxnLst/>
              <a:rect l="l" t="t" r="r" b="b"/>
              <a:pathLst>
                <a:path w="2314" h="2316" extrusionOk="0">
                  <a:moveTo>
                    <a:pt x="1156" y="1"/>
                  </a:moveTo>
                  <a:cubicBezTo>
                    <a:pt x="519" y="1"/>
                    <a:pt x="0" y="522"/>
                    <a:pt x="0" y="1158"/>
                  </a:cubicBezTo>
                  <a:cubicBezTo>
                    <a:pt x="0" y="1795"/>
                    <a:pt x="519" y="2315"/>
                    <a:pt x="1156" y="2315"/>
                  </a:cubicBezTo>
                  <a:cubicBezTo>
                    <a:pt x="1793" y="2315"/>
                    <a:pt x="2313" y="1793"/>
                    <a:pt x="2313" y="1158"/>
                  </a:cubicBezTo>
                  <a:cubicBezTo>
                    <a:pt x="2313" y="522"/>
                    <a:pt x="1793" y="1"/>
                    <a:pt x="1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6676913" y="4483725"/>
              <a:ext cx="57900" cy="57875"/>
            </a:xfrm>
            <a:custGeom>
              <a:avLst/>
              <a:gdLst/>
              <a:ahLst/>
              <a:cxnLst/>
              <a:rect l="l" t="t" r="r" b="b"/>
              <a:pathLst>
                <a:path w="2316" h="2315" extrusionOk="0">
                  <a:moveTo>
                    <a:pt x="1158" y="0"/>
                  </a:moveTo>
                  <a:cubicBezTo>
                    <a:pt x="521" y="0"/>
                    <a:pt x="1" y="521"/>
                    <a:pt x="1" y="1158"/>
                  </a:cubicBezTo>
                  <a:cubicBezTo>
                    <a:pt x="1" y="1794"/>
                    <a:pt x="521" y="2315"/>
                    <a:pt x="1158" y="2315"/>
                  </a:cubicBezTo>
                  <a:cubicBezTo>
                    <a:pt x="1794" y="2315"/>
                    <a:pt x="2315" y="1794"/>
                    <a:pt x="2315" y="1158"/>
                  </a:cubicBezTo>
                  <a:cubicBezTo>
                    <a:pt x="2315" y="521"/>
                    <a:pt x="1794"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6695088" y="4091975"/>
              <a:ext cx="316850" cy="737175"/>
            </a:xfrm>
            <a:custGeom>
              <a:avLst/>
              <a:gdLst/>
              <a:ahLst/>
              <a:cxnLst/>
              <a:rect l="l" t="t" r="r" b="b"/>
              <a:pathLst>
                <a:path w="12674" h="29487" extrusionOk="0">
                  <a:moveTo>
                    <a:pt x="5525" y="1"/>
                  </a:moveTo>
                  <a:cubicBezTo>
                    <a:pt x="5467" y="1"/>
                    <a:pt x="5408" y="9"/>
                    <a:pt x="5349" y="26"/>
                  </a:cubicBezTo>
                  <a:cubicBezTo>
                    <a:pt x="3126" y="684"/>
                    <a:pt x="1375" y="2479"/>
                    <a:pt x="667" y="4830"/>
                  </a:cubicBezTo>
                  <a:cubicBezTo>
                    <a:pt x="0" y="7034"/>
                    <a:pt x="418" y="9327"/>
                    <a:pt x="1784" y="10958"/>
                  </a:cubicBezTo>
                  <a:cubicBezTo>
                    <a:pt x="2833" y="12210"/>
                    <a:pt x="4179" y="13111"/>
                    <a:pt x="5481" y="13984"/>
                  </a:cubicBezTo>
                  <a:cubicBezTo>
                    <a:pt x="7237" y="15161"/>
                    <a:pt x="8897" y="16273"/>
                    <a:pt x="9831" y="18164"/>
                  </a:cubicBezTo>
                  <a:cubicBezTo>
                    <a:pt x="11154" y="20840"/>
                    <a:pt x="9781" y="22155"/>
                    <a:pt x="8043" y="23820"/>
                  </a:cubicBezTo>
                  <a:cubicBezTo>
                    <a:pt x="6689" y="25116"/>
                    <a:pt x="5157" y="26584"/>
                    <a:pt x="5134" y="28858"/>
                  </a:cubicBezTo>
                  <a:cubicBezTo>
                    <a:pt x="5130" y="29202"/>
                    <a:pt x="5406" y="29483"/>
                    <a:pt x="5750" y="29486"/>
                  </a:cubicBezTo>
                  <a:lnTo>
                    <a:pt x="5757" y="29486"/>
                  </a:lnTo>
                  <a:cubicBezTo>
                    <a:pt x="6096" y="29486"/>
                    <a:pt x="6373" y="29213"/>
                    <a:pt x="6379" y="28871"/>
                  </a:cubicBezTo>
                  <a:cubicBezTo>
                    <a:pt x="6395" y="27119"/>
                    <a:pt x="7613" y="25953"/>
                    <a:pt x="8904" y="24717"/>
                  </a:cubicBezTo>
                  <a:cubicBezTo>
                    <a:pt x="10671" y="23026"/>
                    <a:pt x="12673" y="21108"/>
                    <a:pt x="10945" y="17613"/>
                  </a:cubicBezTo>
                  <a:cubicBezTo>
                    <a:pt x="9864" y="15424"/>
                    <a:pt x="7985" y="14167"/>
                    <a:pt x="6172" y="12951"/>
                  </a:cubicBezTo>
                  <a:cubicBezTo>
                    <a:pt x="4885" y="12090"/>
                    <a:pt x="3671" y="11276"/>
                    <a:pt x="2738" y="10160"/>
                  </a:cubicBezTo>
                  <a:cubicBezTo>
                    <a:pt x="1641" y="8851"/>
                    <a:pt x="1312" y="6993"/>
                    <a:pt x="1856" y="5189"/>
                  </a:cubicBezTo>
                  <a:cubicBezTo>
                    <a:pt x="2442" y="3242"/>
                    <a:pt x="3880" y="1757"/>
                    <a:pt x="5701" y="1219"/>
                  </a:cubicBezTo>
                  <a:cubicBezTo>
                    <a:pt x="6030" y="1120"/>
                    <a:pt x="6217" y="776"/>
                    <a:pt x="6121" y="447"/>
                  </a:cubicBezTo>
                  <a:cubicBezTo>
                    <a:pt x="6040" y="176"/>
                    <a:pt x="5794" y="1"/>
                    <a:pt x="5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6763713" y="4003350"/>
              <a:ext cx="133125" cy="133175"/>
            </a:xfrm>
            <a:custGeom>
              <a:avLst/>
              <a:gdLst/>
              <a:ahLst/>
              <a:cxnLst/>
              <a:rect l="l" t="t" r="r" b="b"/>
              <a:pathLst>
                <a:path w="5325" h="5327" extrusionOk="0">
                  <a:moveTo>
                    <a:pt x="2663" y="1"/>
                  </a:moveTo>
                  <a:cubicBezTo>
                    <a:pt x="1198" y="1"/>
                    <a:pt x="0" y="1199"/>
                    <a:pt x="0" y="2663"/>
                  </a:cubicBezTo>
                  <a:cubicBezTo>
                    <a:pt x="0" y="4128"/>
                    <a:pt x="1198" y="5326"/>
                    <a:pt x="2663" y="5326"/>
                  </a:cubicBezTo>
                  <a:cubicBezTo>
                    <a:pt x="4127" y="5326"/>
                    <a:pt x="5325" y="4128"/>
                    <a:pt x="5325" y="2663"/>
                  </a:cubicBezTo>
                  <a:cubicBezTo>
                    <a:pt x="5325" y="1199"/>
                    <a:pt x="4127"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6781088" y="4796225"/>
              <a:ext cx="92650" cy="92650"/>
            </a:xfrm>
            <a:custGeom>
              <a:avLst/>
              <a:gdLst/>
              <a:ahLst/>
              <a:cxnLst/>
              <a:rect l="l" t="t" r="r" b="b"/>
              <a:pathLst>
                <a:path w="3706" h="3706" extrusionOk="0">
                  <a:moveTo>
                    <a:pt x="1853" y="0"/>
                  </a:moveTo>
                  <a:cubicBezTo>
                    <a:pt x="833" y="0"/>
                    <a:pt x="1" y="834"/>
                    <a:pt x="1" y="1853"/>
                  </a:cubicBezTo>
                  <a:cubicBezTo>
                    <a:pt x="1" y="2873"/>
                    <a:pt x="833" y="3705"/>
                    <a:pt x="1853" y="3705"/>
                  </a:cubicBezTo>
                  <a:cubicBezTo>
                    <a:pt x="2870" y="3705"/>
                    <a:pt x="3704" y="2870"/>
                    <a:pt x="3706" y="1853"/>
                  </a:cubicBezTo>
                  <a:cubicBezTo>
                    <a:pt x="3706" y="834"/>
                    <a:pt x="2872" y="0"/>
                    <a:pt x="18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6743388" y="3720400"/>
              <a:ext cx="178275" cy="201975"/>
            </a:xfrm>
            <a:custGeom>
              <a:avLst/>
              <a:gdLst/>
              <a:ahLst/>
              <a:cxnLst/>
              <a:rect l="l" t="t" r="r" b="b"/>
              <a:pathLst>
                <a:path w="7131" h="8079" extrusionOk="0">
                  <a:moveTo>
                    <a:pt x="630" y="0"/>
                  </a:moveTo>
                  <a:lnTo>
                    <a:pt x="630" y="0"/>
                  </a:lnTo>
                  <a:cubicBezTo>
                    <a:pt x="527" y="1538"/>
                    <a:pt x="1" y="6147"/>
                    <a:pt x="1047" y="6921"/>
                  </a:cubicBezTo>
                  <a:lnTo>
                    <a:pt x="815" y="8078"/>
                  </a:lnTo>
                  <a:cubicBezTo>
                    <a:pt x="1803" y="5609"/>
                    <a:pt x="4390" y="3216"/>
                    <a:pt x="7030" y="2714"/>
                  </a:cubicBezTo>
                  <a:cubicBezTo>
                    <a:pt x="7131" y="2361"/>
                    <a:pt x="7129" y="1753"/>
                    <a:pt x="7030" y="1399"/>
                  </a:cubicBezTo>
                  <a:cubicBezTo>
                    <a:pt x="6961" y="1401"/>
                    <a:pt x="6891" y="1402"/>
                    <a:pt x="6821" y="1402"/>
                  </a:cubicBezTo>
                  <a:cubicBezTo>
                    <a:pt x="4637" y="1402"/>
                    <a:pt x="2611" y="653"/>
                    <a:pt x="63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6909738" y="3936950"/>
              <a:ext cx="66825" cy="51800"/>
            </a:xfrm>
            <a:custGeom>
              <a:avLst/>
              <a:gdLst/>
              <a:ahLst/>
              <a:cxnLst/>
              <a:rect l="l" t="t" r="r" b="b"/>
              <a:pathLst>
                <a:path w="2673" h="2072" extrusionOk="0">
                  <a:moveTo>
                    <a:pt x="1336" y="0"/>
                  </a:moveTo>
                  <a:cubicBezTo>
                    <a:pt x="3" y="2"/>
                    <a:pt x="0" y="2071"/>
                    <a:pt x="1336" y="2071"/>
                  </a:cubicBezTo>
                  <a:cubicBezTo>
                    <a:pt x="2668" y="2071"/>
                    <a:pt x="2672"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6955413" y="3868875"/>
              <a:ext cx="33350" cy="25925"/>
            </a:xfrm>
            <a:custGeom>
              <a:avLst/>
              <a:gdLst/>
              <a:ahLst/>
              <a:cxnLst/>
              <a:rect l="l" t="t" r="r" b="b"/>
              <a:pathLst>
                <a:path w="1334" h="1037" extrusionOk="0">
                  <a:moveTo>
                    <a:pt x="667" y="1"/>
                  </a:moveTo>
                  <a:cubicBezTo>
                    <a:pt x="0" y="1"/>
                    <a:pt x="0" y="1037"/>
                    <a:pt x="667" y="1037"/>
                  </a:cubicBezTo>
                  <a:cubicBezTo>
                    <a:pt x="1333" y="1037"/>
                    <a:pt x="1333" y="1"/>
                    <a:pt x="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6584963" y="4985875"/>
              <a:ext cx="33425" cy="25875"/>
            </a:xfrm>
            <a:custGeom>
              <a:avLst/>
              <a:gdLst/>
              <a:ahLst/>
              <a:cxnLst/>
              <a:rect l="l" t="t" r="r" b="b"/>
              <a:pathLst>
                <a:path w="1337" h="1035" extrusionOk="0">
                  <a:moveTo>
                    <a:pt x="670" y="0"/>
                  </a:moveTo>
                  <a:cubicBezTo>
                    <a:pt x="2" y="0"/>
                    <a:pt x="1" y="1035"/>
                    <a:pt x="670" y="1035"/>
                  </a:cubicBezTo>
                  <a:cubicBezTo>
                    <a:pt x="1337" y="1035"/>
                    <a:pt x="1337"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6573388" y="4864300"/>
              <a:ext cx="33425" cy="25925"/>
            </a:xfrm>
            <a:custGeom>
              <a:avLst/>
              <a:gdLst/>
              <a:ahLst/>
              <a:cxnLst/>
              <a:rect l="l" t="t" r="r" b="b"/>
              <a:pathLst>
                <a:path w="1337" h="1037" extrusionOk="0">
                  <a:moveTo>
                    <a:pt x="670" y="1"/>
                  </a:moveTo>
                  <a:cubicBezTo>
                    <a:pt x="3" y="1"/>
                    <a:pt x="0" y="1037"/>
                    <a:pt x="670" y="1037"/>
                  </a:cubicBezTo>
                  <a:cubicBezTo>
                    <a:pt x="1336" y="1037"/>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6775988" y="5037950"/>
              <a:ext cx="39150" cy="25900"/>
            </a:xfrm>
            <a:custGeom>
              <a:avLst/>
              <a:gdLst/>
              <a:ahLst/>
              <a:cxnLst/>
              <a:rect l="l" t="t" r="r" b="b"/>
              <a:pathLst>
                <a:path w="1566" h="1036" extrusionOk="0">
                  <a:moveTo>
                    <a:pt x="668" y="0"/>
                  </a:moveTo>
                  <a:cubicBezTo>
                    <a:pt x="0" y="0"/>
                    <a:pt x="0" y="1036"/>
                    <a:pt x="668" y="1036"/>
                  </a:cubicBezTo>
                  <a:lnTo>
                    <a:pt x="898" y="1036"/>
                  </a:lnTo>
                  <a:cubicBezTo>
                    <a:pt x="1565" y="1036"/>
                    <a:pt x="1565" y="0"/>
                    <a:pt x="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6804913" y="4013575"/>
              <a:ext cx="33400" cy="25925"/>
            </a:xfrm>
            <a:custGeom>
              <a:avLst/>
              <a:gdLst/>
              <a:ahLst/>
              <a:cxnLst/>
              <a:rect l="l" t="t" r="r" b="b"/>
              <a:pathLst>
                <a:path w="1336" h="1037" extrusionOk="0">
                  <a:moveTo>
                    <a:pt x="666" y="1"/>
                  </a:moveTo>
                  <a:cubicBezTo>
                    <a:pt x="0" y="1"/>
                    <a:pt x="1" y="1036"/>
                    <a:pt x="667" y="1036"/>
                  </a:cubicBezTo>
                  <a:cubicBezTo>
                    <a:pt x="1335" y="1036"/>
                    <a:pt x="1335" y="1"/>
                    <a:pt x="667" y="1"/>
                  </a:cubicBezTo>
                  <a:cubicBezTo>
                    <a:pt x="667" y="1"/>
                    <a:pt x="66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6961838" y="4776125"/>
              <a:ext cx="66800" cy="51800"/>
            </a:xfrm>
            <a:custGeom>
              <a:avLst/>
              <a:gdLst/>
              <a:ahLst/>
              <a:cxnLst/>
              <a:rect l="l" t="t" r="r" b="b"/>
              <a:pathLst>
                <a:path w="2672" h="2072" extrusionOk="0">
                  <a:moveTo>
                    <a:pt x="1335" y="0"/>
                  </a:moveTo>
                  <a:cubicBezTo>
                    <a:pt x="3" y="0"/>
                    <a:pt x="1" y="2072"/>
                    <a:pt x="1335" y="2072"/>
                  </a:cubicBezTo>
                  <a:cubicBezTo>
                    <a:pt x="2668" y="2072"/>
                    <a:pt x="2671" y="0"/>
                    <a:pt x="1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7013238" y="4690675"/>
              <a:ext cx="33425" cy="25875"/>
            </a:xfrm>
            <a:custGeom>
              <a:avLst/>
              <a:gdLst/>
              <a:ahLst/>
              <a:cxnLst/>
              <a:rect l="l" t="t" r="r" b="b"/>
              <a:pathLst>
                <a:path w="1337" h="1035" extrusionOk="0">
                  <a:moveTo>
                    <a:pt x="670" y="1"/>
                  </a:moveTo>
                  <a:cubicBezTo>
                    <a:pt x="2" y="1"/>
                    <a:pt x="0" y="1035"/>
                    <a:pt x="670" y="1035"/>
                  </a:cubicBezTo>
                  <a:cubicBezTo>
                    <a:pt x="1336" y="1035"/>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821200" y="2952525"/>
            <a:ext cx="1283225" cy="1233550"/>
            <a:chOff x="1415300" y="3922225"/>
            <a:chExt cx="1283225" cy="1233550"/>
          </a:xfrm>
        </p:grpSpPr>
        <p:sp>
          <p:nvSpPr>
            <p:cNvPr id="381" name="Google Shape;381;p8"/>
            <p:cNvSpPr/>
            <p:nvPr/>
          </p:nvSpPr>
          <p:spPr>
            <a:xfrm>
              <a:off x="1507100" y="4306500"/>
              <a:ext cx="691275" cy="691275"/>
            </a:xfrm>
            <a:custGeom>
              <a:avLst/>
              <a:gdLst/>
              <a:ahLst/>
              <a:cxnLst/>
              <a:rect l="l" t="t" r="r" b="b"/>
              <a:pathLst>
                <a:path w="27651" h="27651" extrusionOk="0">
                  <a:moveTo>
                    <a:pt x="13824" y="10480"/>
                  </a:moveTo>
                  <a:cubicBezTo>
                    <a:pt x="15275" y="10480"/>
                    <a:pt x="16612" y="11432"/>
                    <a:pt x="17036" y="12896"/>
                  </a:cubicBezTo>
                  <a:cubicBezTo>
                    <a:pt x="17549" y="14670"/>
                    <a:pt x="16528" y="16525"/>
                    <a:pt x="14752" y="17039"/>
                  </a:cubicBezTo>
                  <a:cubicBezTo>
                    <a:pt x="14442" y="17129"/>
                    <a:pt x="14130" y="17172"/>
                    <a:pt x="13822" y="17172"/>
                  </a:cubicBezTo>
                  <a:cubicBezTo>
                    <a:pt x="12373" y="17172"/>
                    <a:pt x="11036" y="16219"/>
                    <a:pt x="10611" y="14755"/>
                  </a:cubicBezTo>
                  <a:cubicBezTo>
                    <a:pt x="10098" y="12981"/>
                    <a:pt x="11119" y="11126"/>
                    <a:pt x="12893" y="10612"/>
                  </a:cubicBezTo>
                  <a:cubicBezTo>
                    <a:pt x="13203" y="10522"/>
                    <a:pt x="13516" y="10480"/>
                    <a:pt x="13824" y="10480"/>
                  </a:cubicBezTo>
                  <a:close/>
                  <a:moveTo>
                    <a:pt x="11921" y="0"/>
                  </a:moveTo>
                  <a:lnTo>
                    <a:pt x="8052" y="1119"/>
                  </a:lnTo>
                  <a:lnTo>
                    <a:pt x="9063" y="4613"/>
                  </a:lnTo>
                  <a:cubicBezTo>
                    <a:pt x="7824" y="5252"/>
                    <a:pt x="6752" y="6120"/>
                    <a:pt x="5885" y="7150"/>
                  </a:cubicBezTo>
                  <a:lnTo>
                    <a:pt x="2702" y="5396"/>
                  </a:lnTo>
                  <a:lnTo>
                    <a:pt x="759" y="8924"/>
                  </a:lnTo>
                  <a:lnTo>
                    <a:pt x="3943" y="10678"/>
                  </a:lnTo>
                  <a:cubicBezTo>
                    <a:pt x="3532" y="11961"/>
                    <a:pt x="3371" y="13331"/>
                    <a:pt x="3493" y="14720"/>
                  </a:cubicBezTo>
                  <a:lnTo>
                    <a:pt x="0" y="15731"/>
                  </a:lnTo>
                  <a:lnTo>
                    <a:pt x="1120" y="19598"/>
                  </a:lnTo>
                  <a:lnTo>
                    <a:pt x="4613" y="18588"/>
                  </a:lnTo>
                  <a:cubicBezTo>
                    <a:pt x="5252" y="19828"/>
                    <a:pt x="6120" y="20900"/>
                    <a:pt x="7151" y="21766"/>
                  </a:cubicBezTo>
                  <a:lnTo>
                    <a:pt x="5396" y="24948"/>
                  </a:lnTo>
                  <a:lnTo>
                    <a:pt x="8924" y="26892"/>
                  </a:lnTo>
                  <a:lnTo>
                    <a:pt x="10678" y="23709"/>
                  </a:lnTo>
                  <a:cubicBezTo>
                    <a:pt x="11680" y="24030"/>
                    <a:pt x="12736" y="24198"/>
                    <a:pt x="13812" y="24198"/>
                  </a:cubicBezTo>
                  <a:cubicBezTo>
                    <a:pt x="14113" y="24198"/>
                    <a:pt x="14416" y="24185"/>
                    <a:pt x="14720" y="24158"/>
                  </a:cubicBezTo>
                  <a:lnTo>
                    <a:pt x="15731" y="27650"/>
                  </a:lnTo>
                  <a:lnTo>
                    <a:pt x="19598" y="26532"/>
                  </a:lnTo>
                  <a:lnTo>
                    <a:pt x="18588" y="23039"/>
                  </a:lnTo>
                  <a:cubicBezTo>
                    <a:pt x="19828" y="22400"/>
                    <a:pt x="20900" y="21531"/>
                    <a:pt x="21765" y="20499"/>
                  </a:cubicBezTo>
                  <a:lnTo>
                    <a:pt x="24948" y="22254"/>
                  </a:lnTo>
                  <a:lnTo>
                    <a:pt x="26892" y="18726"/>
                  </a:lnTo>
                  <a:lnTo>
                    <a:pt x="23709" y="16971"/>
                  </a:lnTo>
                  <a:cubicBezTo>
                    <a:pt x="24117" y="15692"/>
                    <a:pt x="24279" y="14321"/>
                    <a:pt x="24158" y="12931"/>
                  </a:cubicBezTo>
                  <a:lnTo>
                    <a:pt x="27650" y="11920"/>
                  </a:lnTo>
                  <a:lnTo>
                    <a:pt x="26531" y="8053"/>
                  </a:lnTo>
                  <a:lnTo>
                    <a:pt x="23039" y="9063"/>
                  </a:lnTo>
                  <a:cubicBezTo>
                    <a:pt x="22400" y="7824"/>
                    <a:pt x="21531" y="6751"/>
                    <a:pt x="20500" y="5885"/>
                  </a:cubicBezTo>
                  <a:lnTo>
                    <a:pt x="22255" y="2703"/>
                  </a:lnTo>
                  <a:lnTo>
                    <a:pt x="18728" y="759"/>
                  </a:lnTo>
                  <a:lnTo>
                    <a:pt x="16973" y="3942"/>
                  </a:lnTo>
                  <a:cubicBezTo>
                    <a:pt x="15971" y="3622"/>
                    <a:pt x="14915" y="3453"/>
                    <a:pt x="13838" y="3453"/>
                  </a:cubicBezTo>
                  <a:cubicBezTo>
                    <a:pt x="13537" y="3453"/>
                    <a:pt x="13234" y="3466"/>
                    <a:pt x="12931" y="3493"/>
                  </a:cubicBezTo>
                  <a:lnTo>
                    <a:pt x="1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2070675" y="4007975"/>
              <a:ext cx="575750" cy="575750"/>
            </a:xfrm>
            <a:custGeom>
              <a:avLst/>
              <a:gdLst/>
              <a:ahLst/>
              <a:cxnLst/>
              <a:rect l="l" t="t" r="r" b="b"/>
              <a:pathLst>
                <a:path w="23030" h="23030" extrusionOk="0">
                  <a:moveTo>
                    <a:pt x="11512" y="8750"/>
                  </a:moveTo>
                  <a:cubicBezTo>
                    <a:pt x="12420" y="8750"/>
                    <a:pt x="13309" y="9196"/>
                    <a:pt x="13838" y="10015"/>
                  </a:cubicBezTo>
                  <a:cubicBezTo>
                    <a:pt x="14667" y="11299"/>
                    <a:pt x="14299" y="13011"/>
                    <a:pt x="13014" y="13840"/>
                  </a:cubicBezTo>
                  <a:cubicBezTo>
                    <a:pt x="12551" y="14139"/>
                    <a:pt x="12032" y="14282"/>
                    <a:pt x="11518" y="14282"/>
                  </a:cubicBezTo>
                  <a:cubicBezTo>
                    <a:pt x="10611" y="14282"/>
                    <a:pt x="9721" y="13835"/>
                    <a:pt x="9191" y="13016"/>
                  </a:cubicBezTo>
                  <a:cubicBezTo>
                    <a:pt x="8362" y="11734"/>
                    <a:pt x="8730" y="10021"/>
                    <a:pt x="10013" y="9193"/>
                  </a:cubicBezTo>
                  <a:cubicBezTo>
                    <a:pt x="10478" y="8893"/>
                    <a:pt x="10998" y="8750"/>
                    <a:pt x="11512" y="8750"/>
                  </a:cubicBezTo>
                  <a:close/>
                  <a:moveTo>
                    <a:pt x="12290" y="0"/>
                  </a:moveTo>
                  <a:lnTo>
                    <a:pt x="11657" y="2939"/>
                  </a:lnTo>
                  <a:cubicBezTo>
                    <a:pt x="11610" y="2938"/>
                    <a:pt x="11563" y="2938"/>
                    <a:pt x="11517" y="2938"/>
                  </a:cubicBezTo>
                  <a:cubicBezTo>
                    <a:pt x="10450" y="2938"/>
                    <a:pt x="9374" y="3137"/>
                    <a:pt x="8349" y="3545"/>
                  </a:cubicBezTo>
                  <a:lnTo>
                    <a:pt x="6718" y="1020"/>
                  </a:lnTo>
                  <a:lnTo>
                    <a:pt x="3921" y="2827"/>
                  </a:lnTo>
                  <a:lnTo>
                    <a:pt x="5552" y="5352"/>
                  </a:lnTo>
                  <a:cubicBezTo>
                    <a:pt x="4722" y="6154"/>
                    <a:pt x="4079" y="7095"/>
                    <a:pt x="3639" y="8118"/>
                  </a:cubicBezTo>
                  <a:lnTo>
                    <a:pt x="701" y="7485"/>
                  </a:lnTo>
                  <a:lnTo>
                    <a:pt x="1" y="10740"/>
                  </a:lnTo>
                  <a:lnTo>
                    <a:pt x="2940" y="11373"/>
                  </a:lnTo>
                  <a:cubicBezTo>
                    <a:pt x="2921" y="12486"/>
                    <a:pt x="3119" y="13610"/>
                    <a:pt x="3546" y="14680"/>
                  </a:cubicBezTo>
                  <a:lnTo>
                    <a:pt x="1021" y="16312"/>
                  </a:lnTo>
                  <a:lnTo>
                    <a:pt x="2828" y="19108"/>
                  </a:lnTo>
                  <a:lnTo>
                    <a:pt x="5353" y="17478"/>
                  </a:lnTo>
                  <a:cubicBezTo>
                    <a:pt x="6154" y="18308"/>
                    <a:pt x="7096" y="18951"/>
                    <a:pt x="8119" y="19390"/>
                  </a:cubicBezTo>
                  <a:lnTo>
                    <a:pt x="7486" y="22329"/>
                  </a:lnTo>
                  <a:lnTo>
                    <a:pt x="10741" y="23029"/>
                  </a:lnTo>
                  <a:lnTo>
                    <a:pt x="11374" y="20090"/>
                  </a:lnTo>
                  <a:cubicBezTo>
                    <a:pt x="11423" y="20090"/>
                    <a:pt x="11473" y="20091"/>
                    <a:pt x="11522" y="20091"/>
                  </a:cubicBezTo>
                  <a:cubicBezTo>
                    <a:pt x="12586" y="20091"/>
                    <a:pt x="13658" y="19892"/>
                    <a:pt x="14682" y="19484"/>
                  </a:cubicBezTo>
                  <a:lnTo>
                    <a:pt x="16312" y="22009"/>
                  </a:lnTo>
                  <a:lnTo>
                    <a:pt x="19110" y="20202"/>
                  </a:lnTo>
                  <a:lnTo>
                    <a:pt x="17479" y="17677"/>
                  </a:lnTo>
                  <a:cubicBezTo>
                    <a:pt x="18309" y="16876"/>
                    <a:pt x="18952" y="15934"/>
                    <a:pt x="19392" y="14912"/>
                  </a:cubicBezTo>
                  <a:lnTo>
                    <a:pt x="22330" y="15545"/>
                  </a:lnTo>
                  <a:lnTo>
                    <a:pt x="23029" y="12288"/>
                  </a:lnTo>
                  <a:lnTo>
                    <a:pt x="20091" y="11656"/>
                  </a:lnTo>
                  <a:cubicBezTo>
                    <a:pt x="20109" y="10544"/>
                    <a:pt x="19912" y="9419"/>
                    <a:pt x="19485" y="8348"/>
                  </a:cubicBezTo>
                  <a:lnTo>
                    <a:pt x="22010" y="6717"/>
                  </a:lnTo>
                  <a:lnTo>
                    <a:pt x="20203" y="3920"/>
                  </a:lnTo>
                  <a:lnTo>
                    <a:pt x="17678" y="5552"/>
                  </a:lnTo>
                  <a:cubicBezTo>
                    <a:pt x="16876" y="4722"/>
                    <a:pt x="15935" y="4079"/>
                    <a:pt x="14912" y="3639"/>
                  </a:cubicBezTo>
                  <a:lnTo>
                    <a:pt x="15545" y="701"/>
                  </a:lnTo>
                  <a:lnTo>
                    <a:pt x="12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2199950" y="4582550"/>
              <a:ext cx="447875" cy="447850"/>
            </a:xfrm>
            <a:custGeom>
              <a:avLst/>
              <a:gdLst/>
              <a:ahLst/>
              <a:cxnLst/>
              <a:rect l="l" t="t" r="r" b="b"/>
              <a:pathLst>
                <a:path w="17915" h="17914" extrusionOk="0">
                  <a:moveTo>
                    <a:pt x="8957" y="6809"/>
                  </a:moveTo>
                  <a:cubicBezTo>
                    <a:pt x="10033" y="6809"/>
                    <a:pt x="10962" y="7615"/>
                    <a:pt x="11088" y="8711"/>
                  </a:cubicBezTo>
                  <a:cubicBezTo>
                    <a:pt x="11224" y="9889"/>
                    <a:pt x="10379" y="10955"/>
                    <a:pt x="9201" y="11090"/>
                  </a:cubicBezTo>
                  <a:cubicBezTo>
                    <a:pt x="9117" y="11099"/>
                    <a:pt x="9034" y="11104"/>
                    <a:pt x="8952" y="11104"/>
                  </a:cubicBezTo>
                  <a:cubicBezTo>
                    <a:pt x="7877" y="11104"/>
                    <a:pt x="6948" y="10297"/>
                    <a:pt x="6823" y="9203"/>
                  </a:cubicBezTo>
                  <a:cubicBezTo>
                    <a:pt x="6687" y="8024"/>
                    <a:pt x="7531" y="6959"/>
                    <a:pt x="8710" y="6824"/>
                  </a:cubicBezTo>
                  <a:cubicBezTo>
                    <a:pt x="8793" y="6814"/>
                    <a:pt x="8876" y="6809"/>
                    <a:pt x="8957" y="6809"/>
                  </a:cubicBezTo>
                  <a:close/>
                  <a:moveTo>
                    <a:pt x="9227" y="0"/>
                  </a:moveTo>
                  <a:lnTo>
                    <a:pt x="6659" y="297"/>
                  </a:lnTo>
                  <a:lnTo>
                    <a:pt x="6926" y="2616"/>
                  </a:lnTo>
                  <a:cubicBezTo>
                    <a:pt x="6073" y="2889"/>
                    <a:pt x="5301" y="3324"/>
                    <a:pt x="4643" y="3885"/>
                  </a:cubicBezTo>
                  <a:lnTo>
                    <a:pt x="2815" y="2434"/>
                  </a:lnTo>
                  <a:lnTo>
                    <a:pt x="1208" y="4459"/>
                  </a:lnTo>
                  <a:lnTo>
                    <a:pt x="3036" y="5910"/>
                  </a:lnTo>
                  <a:cubicBezTo>
                    <a:pt x="2639" y="6678"/>
                    <a:pt x="2391" y="7529"/>
                    <a:pt x="2321" y="8421"/>
                  </a:cubicBezTo>
                  <a:lnTo>
                    <a:pt x="1" y="8688"/>
                  </a:lnTo>
                  <a:lnTo>
                    <a:pt x="296" y="11257"/>
                  </a:lnTo>
                  <a:lnTo>
                    <a:pt x="2617" y="10989"/>
                  </a:lnTo>
                  <a:cubicBezTo>
                    <a:pt x="2889" y="11841"/>
                    <a:pt x="3324" y="12613"/>
                    <a:pt x="3885" y="13272"/>
                  </a:cubicBezTo>
                  <a:lnTo>
                    <a:pt x="2434" y="15100"/>
                  </a:lnTo>
                  <a:lnTo>
                    <a:pt x="4460" y="16707"/>
                  </a:lnTo>
                  <a:lnTo>
                    <a:pt x="5909" y="14879"/>
                  </a:lnTo>
                  <a:cubicBezTo>
                    <a:pt x="6678" y="15275"/>
                    <a:pt x="7528" y="15523"/>
                    <a:pt x="8421" y="15594"/>
                  </a:cubicBezTo>
                  <a:lnTo>
                    <a:pt x="8688" y="17914"/>
                  </a:lnTo>
                  <a:lnTo>
                    <a:pt x="11256" y="17618"/>
                  </a:lnTo>
                  <a:lnTo>
                    <a:pt x="10989" y="15298"/>
                  </a:lnTo>
                  <a:cubicBezTo>
                    <a:pt x="11842" y="15026"/>
                    <a:pt x="12613" y="14590"/>
                    <a:pt x="13272" y="14030"/>
                  </a:cubicBezTo>
                  <a:lnTo>
                    <a:pt x="15099" y="15480"/>
                  </a:lnTo>
                  <a:lnTo>
                    <a:pt x="16706" y="13455"/>
                  </a:lnTo>
                  <a:lnTo>
                    <a:pt x="14878" y="12005"/>
                  </a:lnTo>
                  <a:cubicBezTo>
                    <a:pt x="15273" y="11235"/>
                    <a:pt x="15523" y="10386"/>
                    <a:pt x="15594" y="9493"/>
                  </a:cubicBezTo>
                  <a:lnTo>
                    <a:pt x="17914" y="9226"/>
                  </a:lnTo>
                  <a:lnTo>
                    <a:pt x="17617" y="6657"/>
                  </a:lnTo>
                  <a:lnTo>
                    <a:pt x="15298" y="6925"/>
                  </a:lnTo>
                  <a:cubicBezTo>
                    <a:pt x="15026" y="6073"/>
                    <a:pt x="14589" y="5301"/>
                    <a:pt x="14030" y="4643"/>
                  </a:cubicBezTo>
                  <a:lnTo>
                    <a:pt x="15480" y="2815"/>
                  </a:lnTo>
                  <a:lnTo>
                    <a:pt x="13455" y="1209"/>
                  </a:lnTo>
                  <a:lnTo>
                    <a:pt x="12004" y="3037"/>
                  </a:lnTo>
                  <a:cubicBezTo>
                    <a:pt x="11237" y="2640"/>
                    <a:pt x="10386" y="2391"/>
                    <a:pt x="9493" y="2320"/>
                  </a:cubicBezTo>
                  <a:lnTo>
                    <a:pt x="9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1507100" y="4313125"/>
              <a:ext cx="672325" cy="684625"/>
            </a:xfrm>
            <a:custGeom>
              <a:avLst/>
              <a:gdLst/>
              <a:ahLst/>
              <a:cxnLst/>
              <a:rect l="l" t="t" r="r" b="b"/>
              <a:pathLst>
                <a:path w="26893" h="27385" extrusionOk="0">
                  <a:moveTo>
                    <a:pt x="11000" y="1"/>
                  </a:moveTo>
                  <a:lnTo>
                    <a:pt x="8052" y="853"/>
                  </a:lnTo>
                  <a:lnTo>
                    <a:pt x="9063" y="4346"/>
                  </a:lnTo>
                  <a:cubicBezTo>
                    <a:pt x="7824" y="4985"/>
                    <a:pt x="6752" y="5854"/>
                    <a:pt x="5885" y="6884"/>
                  </a:cubicBezTo>
                  <a:lnTo>
                    <a:pt x="2702" y="5130"/>
                  </a:lnTo>
                  <a:lnTo>
                    <a:pt x="759" y="8658"/>
                  </a:lnTo>
                  <a:lnTo>
                    <a:pt x="3943" y="10412"/>
                  </a:lnTo>
                  <a:cubicBezTo>
                    <a:pt x="3532" y="11694"/>
                    <a:pt x="3371" y="13065"/>
                    <a:pt x="3493" y="14454"/>
                  </a:cubicBezTo>
                  <a:lnTo>
                    <a:pt x="0" y="15465"/>
                  </a:lnTo>
                  <a:lnTo>
                    <a:pt x="1120" y="19332"/>
                  </a:lnTo>
                  <a:lnTo>
                    <a:pt x="4613" y="18322"/>
                  </a:lnTo>
                  <a:cubicBezTo>
                    <a:pt x="5252" y="19562"/>
                    <a:pt x="6120" y="20634"/>
                    <a:pt x="7151" y="21499"/>
                  </a:cubicBezTo>
                  <a:lnTo>
                    <a:pt x="5396" y="24682"/>
                  </a:lnTo>
                  <a:lnTo>
                    <a:pt x="8924" y="26626"/>
                  </a:lnTo>
                  <a:lnTo>
                    <a:pt x="10678" y="23443"/>
                  </a:lnTo>
                  <a:cubicBezTo>
                    <a:pt x="11681" y="23763"/>
                    <a:pt x="12739" y="23931"/>
                    <a:pt x="13817" y="23931"/>
                  </a:cubicBezTo>
                  <a:cubicBezTo>
                    <a:pt x="14116" y="23931"/>
                    <a:pt x="14418" y="23918"/>
                    <a:pt x="14720" y="23892"/>
                  </a:cubicBezTo>
                  <a:lnTo>
                    <a:pt x="15731" y="27384"/>
                  </a:lnTo>
                  <a:lnTo>
                    <a:pt x="19598" y="26265"/>
                  </a:lnTo>
                  <a:lnTo>
                    <a:pt x="18588" y="22773"/>
                  </a:lnTo>
                  <a:cubicBezTo>
                    <a:pt x="19828" y="22134"/>
                    <a:pt x="20900" y="21265"/>
                    <a:pt x="21765" y="20234"/>
                  </a:cubicBezTo>
                  <a:lnTo>
                    <a:pt x="24948" y="21989"/>
                  </a:lnTo>
                  <a:lnTo>
                    <a:pt x="26892" y="18461"/>
                  </a:lnTo>
                  <a:lnTo>
                    <a:pt x="25866" y="17896"/>
                  </a:lnTo>
                  <a:cubicBezTo>
                    <a:pt x="24975" y="18290"/>
                    <a:pt x="23972" y="18462"/>
                    <a:pt x="22932" y="18462"/>
                  </a:cubicBezTo>
                  <a:cubicBezTo>
                    <a:pt x="20463" y="18462"/>
                    <a:pt x="17780" y="17493"/>
                    <a:pt x="15862" y="16211"/>
                  </a:cubicBezTo>
                  <a:cubicBezTo>
                    <a:pt x="15540" y="16459"/>
                    <a:pt x="15169" y="16655"/>
                    <a:pt x="14755" y="16774"/>
                  </a:cubicBezTo>
                  <a:cubicBezTo>
                    <a:pt x="14445" y="16864"/>
                    <a:pt x="14132" y="16907"/>
                    <a:pt x="13824" y="16907"/>
                  </a:cubicBezTo>
                  <a:cubicBezTo>
                    <a:pt x="12373" y="16907"/>
                    <a:pt x="11036" y="15955"/>
                    <a:pt x="10613" y="14490"/>
                  </a:cubicBezTo>
                  <a:cubicBezTo>
                    <a:pt x="10232" y="13176"/>
                    <a:pt x="10695" y="11817"/>
                    <a:pt x="11684" y="10994"/>
                  </a:cubicBezTo>
                  <a:cubicBezTo>
                    <a:pt x="10320" y="7627"/>
                    <a:pt x="10418" y="3703"/>
                    <a:pt x="11000"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2070650" y="4042050"/>
              <a:ext cx="477750" cy="541700"/>
            </a:xfrm>
            <a:custGeom>
              <a:avLst/>
              <a:gdLst/>
              <a:ahLst/>
              <a:cxnLst/>
              <a:rect l="l" t="t" r="r" b="b"/>
              <a:pathLst>
                <a:path w="19110" h="21668" extrusionOk="0">
                  <a:moveTo>
                    <a:pt x="6187" y="0"/>
                  </a:moveTo>
                  <a:lnTo>
                    <a:pt x="3921" y="1465"/>
                  </a:lnTo>
                  <a:lnTo>
                    <a:pt x="5552" y="3990"/>
                  </a:lnTo>
                  <a:cubicBezTo>
                    <a:pt x="4722" y="4792"/>
                    <a:pt x="4079" y="5734"/>
                    <a:pt x="3639" y="6756"/>
                  </a:cubicBezTo>
                  <a:lnTo>
                    <a:pt x="701" y="6123"/>
                  </a:lnTo>
                  <a:lnTo>
                    <a:pt x="0" y="9379"/>
                  </a:lnTo>
                  <a:lnTo>
                    <a:pt x="2940" y="10012"/>
                  </a:lnTo>
                  <a:cubicBezTo>
                    <a:pt x="2921" y="11124"/>
                    <a:pt x="3119" y="12249"/>
                    <a:pt x="3546" y="13320"/>
                  </a:cubicBezTo>
                  <a:lnTo>
                    <a:pt x="1021" y="14950"/>
                  </a:lnTo>
                  <a:lnTo>
                    <a:pt x="2828" y="17748"/>
                  </a:lnTo>
                  <a:lnTo>
                    <a:pt x="5353" y="16116"/>
                  </a:lnTo>
                  <a:cubicBezTo>
                    <a:pt x="6154" y="16946"/>
                    <a:pt x="7096" y="17589"/>
                    <a:pt x="8119" y="18029"/>
                  </a:cubicBezTo>
                  <a:lnTo>
                    <a:pt x="7486" y="20967"/>
                  </a:lnTo>
                  <a:lnTo>
                    <a:pt x="10741" y="21667"/>
                  </a:lnTo>
                  <a:lnTo>
                    <a:pt x="11374" y="18729"/>
                  </a:lnTo>
                  <a:cubicBezTo>
                    <a:pt x="11421" y="18729"/>
                    <a:pt x="11467" y="18730"/>
                    <a:pt x="11514" y="18730"/>
                  </a:cubicBezTo>
                  <a:cubicBezTo>
                    <a:pt x="12580" y="18730"/>
                    <a:pt x="13655" y="18531"/>
                    <a:pt x="14682" y="18123"/>
                  </a:cubicBezTo>
                  <a:lnTo>
                    <a:pt x="16312" y="20648"/>
                  </a:lnTo>
                  <a:lnTo>
                    <a:pt x="19110" y="18841"/>
                  </a:lnTo>
                  <a:lnTo>
                    <a:pt x="17479" y="16316"/>
                  </a:lnTo>
                  <a:cubicBezTo>
                    <a:pt x="17946" y="15866"/>
                    <a:pt x="18345" y="15367"/>
                    <a:pt x="18691" y="14838"/>
                  </a:cubicBezTo>
                  <a:lnTo>
                    <a:pt x="18691" y="14838"/>
                  </a:lnTo>
                  <a:cubicBezTo>
                    <a:pt x="18461" y="14851"/>
                    <a:pt x="18229" y="14858"/>
                    <a:pt x="17995" y="14858"/>
                  </a:cubicBezTo>
                  <a:cubicBezTo>
                    <a:pt x="16290" y="14858"/>
                    <a:pt x="14496" y="14490"/>
                    <a:pt x="12643" y="13679"/>
                  </a:cubicBezTo>
                  <a:cubicBezTo>
                    <a:pt x="12096" y="13439"/>
                    <a:pt x="11594" y="13169"/>
                    <a:pt x="11123" y="12880"/>
                  </a:cubicBezTo>
                  <a:cubicBezTo>
                    <a:pt x="10360" y="12770"/>
                    <a:pt x="9643" y="12355"/>
                    <a:pt x="9192" y="11655"/>
                  </a:cubicBezTo>
                  <a:cubicBezTo>
                    <a:pt x="9069" y="11465"/>
                    <a:pt x="8980" y="11262"/>
                    <a:pt x="8909" y="11056"/>
                  </a:cubicBezTo>
                  <a:cubicBezTo>
                    <a:pt x="6264" y="8161"/>
                    <a:pt x="5670" y="4072"/>
                    <a:pt x="6187"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2199900" y="4643375"/>
              <a:ext cx="409100" cy="387000"/>
            </a:xfrm>
            <a:custGeom>
              <a:avLst/>
              <a:gdLst/>
              <a:ahLst/>
              <a:cxnLst/>
              <a:rect l="l" t="t" r="r" b="b"/>
              <a:pathLst>
                <a:path w="16364" h="15480" extrusionOk="0">
                  <a:moveTo>
                    <a:pt x="2815" y="0"/>
                  </a:moveTo>
                  <a:lnTo>
                    <a:pt x="1208" y="2025"/>
                  </a:lnTo>
                  <a:lnTo>
                    <a:pt x="3036" y="3475"/>
                  </a:lnTo>
                  <a:cubicBezTo>
                    <a:pt x="2639" y="4244"/>
                    <a:pt x="2391" y="5094"/>
                    <a:pt x="2320" y="5987"/>
                  </a:cubicBezTo>
                  <a:lnTo>
                    <a:pt x="0" y="6254"/>
                  </a:lnTo>
                  <a:lnTo>
                    <a:pt x="296" y="8822"/>
                  </a:lnTo>
                  <a:lnTo>
                    <a:pt x="2616" y="8555"/>
                  </a:lnTo>
                  <a:cubicBezTo>
                    <a:pt x="2888" y="9407"/>
                    <a:pt x="3324" y="10179"/>
                    <a:pt x="3884" y="10837"/>
                  </a:cubicBezTo>
                  <a:lnTo>
                    <a:pt x="2434" y="12665"/>
                  </a:lnTo>
                  <a:lnTo>
                    <a:pt x="4458" y="14272"/>
                  </a:lnTo>
                  <a:lnTo>
                    <a:pt x="5909" y="12444"/>
                  </a:lnTo>
                  <a:cubicBezTo>
                    <a:pt x="6677" y="12840"/>
                    <a:pt x="7528" y="13089"/>
                    <a:pt x="8420" y="13160"/>
                  </a:cubicBezTo>
                  <a:lnTo>
                    <a:pt x="8687" y="15480"/>
                  </a:lnTo>
                  <a:lnTo>
                    <a:pt x="11255" y="15183"/>
                  </a:lnTo>
                  <a:lnTo>
                    <a:pt x="10988" y="12864"/>
                  </a:lnTo>
                  <a:cubicBezTo>
                    <a:pt x="11840" y="12592"/>
                    <a:pt x="12612" y="12156"/>
                    <a:pt x="13271" y="11595"/>
                  </a:cubicBezTo>
                  <a:lnTo>
                    <a:pt x="15099" y="13046"/>
                  </a:lnTo>
                  <a:lnTo>
                    <a:pt x="16364" y="11452"/>
                  </a:lnTo>
                  <a:cubicBezTo>
                    <a:pt x="13951" y="11028"/>
                    <a:pt x="11528" y="10039"/>
                    <a:pt x="9544" y="8583"/>
                  </a:cubicBezTo>
                  <a:cubicBezTo>
                    <a:pt x="9432" y="8614"/>
                    <a:pt x="9321" y="8643"/>
                    <a:pt x="9203" y="8657"/>
                  </a:cubicBezTo>
                  <a:cubicBezTo>
                    <a:pt x="9120" y="8666"/>
                    <a:pt x="9037" y="8671"/>
                    <a:pt x="8955" y="8671"/>
                  </a:cubicBezTo>
                  <a:cubicBezTo>
                    <a:pt x="7879" y="8671"/>
                    <a:pt x="6950" y="7865"/>
                    <a:pt x="6825" y="6770"/>
                  </a:cubicBezTo>
                  <a:cubicBezTo>
                    <a:pt x="6791" y="6496"/>
                    <a:pt x="6818" y="6229"/>
                    <a:pt x="6885" y="5978"/>
                  </a:cubicBezTo>
                  <a:cubicBezTo>
                    <a:pt x="5842" y="4576"/>
                    <a:pt x="5166" y="2953"/>
                    <a:pt x="5032" y="1150"/>
                  </a:cubicBezTo>
                  <a:cubicBezTo>
                    <a:pt x="4900" y="1247"/>
                    <a:pt x="4767" y="1345"/>
                    <a:pt x="4643" y="1451"/>
                  </a:cubicBezTo>
                  <a:lnTo>
                    <a:pt x="2815" y="0"/>
                  </a:ln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1918350" y="3947725"/>
              <a:ext cx="30875" cy="28700"/>
            </a:xfrm>
            <a:custGeom>
              <a:avLst/>
              <a:gdLst/>
              <a:ahLst/>
              <a:cxnLst/>
              <a:rect l="l" t="t" r="r" b="b"/>
              <a:pathLst>
                <a:path w="1235" h="1148" extrusionOk="0">
                  <a:moveTo>
                    <a:pt x="618" y="0"/>
                  </a:moveTo>
                  <a:cubicBezTo>
                    <a:pt x="341" y="0"/>
                    <a:pt x="97" y="200"/>
                    <a:pt x="51" y="482"/>
                  </a:cubicBezTo>
                  <a:cubicBezTo>
                    <a:pt x="0" y="795"/>
                    <a:pt x="212" y="1089"/>
                    <a:pt x="525" y="1140"/>
                  </a:cubicBezTo>
                  <a:cubicBezTo>
                    <a:pt x="556" y="1145"/>
                    <a:pt x="588" y="1148"/>
                    <a:pt x="619" y="1148"/>
                  </a:cubicBezTo>
                  <a:cubicBezTo>
                    <a:pt x="895" y="1148"/>
                    <a:pt x="1138" y="948"/>
                    <a:pt x="1183" y="667"/>
                  </a:cubicBezTo>
                  <a:cubicBezTo>
                    <a:pt x="1235" y="354"/>
                    <a:pt x="1022" y="59"/>
                    <a:pt x="710" y="8"/>
                  </a:cubicBezTo>
                  <a:cubicBezTo>
                    <a:pt x="679" y="3"/>
                    <a:pt x="648" y="0"/>
                    <a:pt x="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1415300" y="4850025"/>
              <a:ext cx="50900" cy="50900"/>
            </a:xfrm>
            <a:custGeom>
              <a:avLst/>
              <a:gdLst/>
              <a:ahLst/>
              <a:cxnLst/>
              <a:rect l="l" t="t" r="r" b="b"/>
              <a:pathLst>
                <a:path w="2036" h="2036" extrusionOk="0">
                  <a:moveTo>
                    <a:pt x="1018" y="0"/>
                  </a:moveTo>
                  <a:cubicBezTo>
                    <a:pt x="456" y="0"/>
                    <a:pt x="0" y="456"/>
                    <a:pt x="0" y="1018"/>
                  </a:cubicBezTo>
                  <a:cubicBezTo>
                    <a:pt x="0" y="1580"/>
                    <a:pt x="456" y="2035"/>
                    <a:pt x="1018" y="2035"/>
                  </a:cubicBezTo>
                  <a:cubicBezTo>
                    <a:pt x="1579" y="2035"/>
                    <a:pt x="2035" y="1580"/>
                    <a:pt x="2035" y="1018"/>
                  </a:cubicBezTo>
                  <a:cubicBezTo>
                    <a:pt x="2035" y="456"/>
                    <a:pt x="1579" y="0"/>
                    <a:pt x="10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2556750" y="3922225"/>
              <a:ext cx="50900" cy="50900"/>
            </a:xfrm>
            <a:custGeom>
              <a:avLst/>
              <a:gdLst/>
              <a:ahLst/>
              <a:cxnLst/>
              <a:rect l="l" t="t" r="r" b="b"/>
              <a:pathLst>
                <a:path w="2036" h="2036" extrusionOk="0">
                  <a:moveTo>
                    <a:pt x="1018" y="1"/>
                  </a:moveTo>
                  <a:cubicBezTo>
                    <a:pt x="456" y="1"/>
                    <a:pt x="0" y="456"/>
                    <a:pt x="0" y="1018"/>
                  </a:cubicBezTo>
                  <a:cubicBezTo>
                    <a:pt x="0" y="1580"/>
                    <a:pt x="456" y="2036"/>
                    <a:pt x="1018" y="2036"/>
                  </a:cubicBezTo>
                  <a:cubicBezTo>
                    <a:pt x="1579" y="2036"/>
                    <a:pt x="2035" y="1580"/>
                    <a:pt x="2035" y="1018"/>
                  </a:cubicBezTo>
                  <a:cubicBezTo>
                    <a:pt x="2035" y="456"/>
                    <a:pt x="1579" y="1"/>
                    <a:pt x="10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1773100" y="5104850"/>
              <a:ext cx="57725" cy="50925"/>
            </a:xfrm>
            <a:custGeom>
              <a:avLst/>
              <a:gdLst/>
              <a:ahLst/>
              <a:cxnLst/>
              <a:rect l="l" t="t" r="r" b="b"/>
              <a:pathLst>
                <a:path w="2309" h="2037" extrusionOk="0">
                  <a:moveTo>
                    <a:pt x="1155" y="1"/>
                  </a:moveTo>
                  <a:cubicBezTo>
                    <a:pt x="754" y="1"/>
                    <a:pt x="374" y="240"/>
                    <a:pt x="213" y="634"/>
                  </a:cubicBezTo>
                  <a:cubicBezTo>
                    <a:pt x="0" y="1154"/>
                    <a:pt x="250" y="1748"/>
                    <a:pt x="770" y="1960"/>
                  </a:cubicBezTo>
                  <a:cubicBezTo>
                    <a:pt x="896" y="2012"/>
                    <a:pt x="1026" y="2036"/>
                    <a:pt x="1154" y="2036"/>
                  </a:cubicBezTo>
                  <a:cubicBezTo>
                    <a:pt x="1555" y="2036"/>
                    <a:pt x="1936" y="1797"/>
                    <a:pt x="2096" y="1403"/>
                  </a:cubicBezTo>
                  <a:cubicBezTo>
                    <a:pt x="2309" y="883"/>
                    <a:pt x="2059" y="289"/>
                    <a:pt x="1539" y="77"/>
                  </a:cubicBezTo>
                  <a:cubicBezTo>
                    <a:pt x="1413" y="25"/>
                    <a:pt x="1283" y="1"/>
                    <a:pt x="1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2123025" y="4983425"/>
              <a:ext cx="28700" cy="28700"/>
            </a:xfrm>
            <a:custGeom>
              <a:avLst/>
              <a:gdLst/>
              <a:ahLst/>
              <a:cxnLst/>
              <a:rect l="l" t="t" r="r" b="b"/>
              <a:pathLst>
                <a:path w="1148" h="1148" extrusionOk="0">
                  <a:moveTo>
                    <a:pt x="574" y="1"/>
                  </a:moveTo>
                  <a:cubicBezTo>
                    <a:pt x="258" y="1"/>
                    <a:pt x="0" y="258"/>
                    <a:pt x="0" y="574"/>
                  </a:cubicBezTo>
                  <a:cubicBezTo>
                    <a:pt x="0" y="892"/>
                    <a:pt x="258" y="1148"/>
                    <a:pt x="574" y="1148"/>
                  </a:cubicBezTo>
                  <a:cubicBezTo>
                    <a:pt x="890" y="1148"/>
                    <a:pt x="1148" y="892"/>
                    <a:pt x="1148" y="574"/>
                  </a:cubicBezTo>
                  <a:cubicBezTo>
                    <a:pt x="1148" y="258"/>
                    <a:pt x="890"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1614775" y="4268800"/>
              <a:ext cx="28675" cy="28700"/>
            </a:xfrm>
            <a:custGeom>
              <a:avLst/>
              <a:gdLst/>
              <a:ahLst/>
              <a:cxnLst/>
              <a:rect l="l" t="t" r="r" b="b"/>
              <a:pathLst>
                <a:path w="1147" h="1148" extrusionOk="0">
                  <a:moveTo>
                    <a:pt x="574" y="1"/>
                  </a:moveTo>
                  <a:cubicBezTo>
                    <a:pt x="256" y="1"/>
                    <a:pt x="0" y="258"/>
                    <a:pt x="0" y="574"/>
                  </a:cubicBezTo>
                  <a:cubicBezTo>
                    <a:pt x="0" y="892"/>
                    <a:pt x="256" y="1148"/>
                    <a:pt x="574" y="1148"/>
                  </a:cubicBezTo>
                  <a:cubicBezTo>
                    <a:pt x="890" y="1148"/>
                    <a:pt x="1146" y="892"/>
                    <a:pt x="1146" y="574"/>
                  </a:cubicBezTo>
                  <a:cubicBezTo>
                    <a:pt x="1146" y="258"/>
                    <a:pt x="890"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2669825" y="4497775"/>
              <a:ext cx="28700" cy="28700"/>
            </a:xfrm>
            <a:custGeom>
              <a:avLst/>
              <a:gdLst/>
              <a:ahLst/>
              <a:cxnLst/>
              <a:rect l="l" t="t" r="r" b="b"/>
              <a:pathLst>
                <a:path w="1148" h="1148" extrusionOk="0">
                  <a:moveTo>
                    <a:pt x="574" y="0"/>
                  </a:moveTo>
                  <a:cubicBezTo>
                    <a:pt x="258" y="0"/>
                    <a:pt x="1" y="256"/>
                    <a:pt x="1" y="574"/>
                  </a:cubicBezTo>
                  <a:cubicBezTo>
                    <a:pt x="1" y="890"/>
                    <a:pt x="258" y="1147"/>
                    <a:pt x="574" y="1147"/>
                  </a:cubicBezTo>
                  <a:cubicBezTo>
                    <a:pt x="890" y="1147"/>
                    <a:pt x="1148" y="890"/>
                    <a:pt x="1148" y="574"/>
                  </a:cubicBezTo>
                  <a:cubicBezTo>
                    <a:pt x="1148" y="256"/>
                    <a:pt x="890" y="0"/>
                    <a:pt x="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2387725" y="4108525"/>
              <a:ext cx="105700" cy="70675"/>
            </a:xfrm>
            <a:custGeom>
              <a:avLst/>
              <a:gdLst/>
              <a:ahLst/>
              <a:cxnLst/>
              <a:rect l="l" t="t" r="r" b="b"/>
              <a:pathLst>
                <a:path w="4228" h="2827" extrusionOk="0">
                  <a:moveTo>
                    <a:pt x="763" y="1"/>
                  </a:moveTo>
                  <a:cubicBezTo>
                    <a:pt x="199" y="1"/>
                    <a:pt x="1" y="896"/>
                    <a:pt x="620" y="1049"/>
                  </a:cubicBezTo>
                  <a:cubicBezTo>
                    <a:pt x="1634" y="1300"/>
                    <a:pt x="2478" y="1842"/>
                    <a:pt x="3141" y="2646"/>
                  </a:cubicBezTo>
                  <a:cubicBezTo>
                    <a:pt x="3246" y="2773"/>
                    <a:pt x="3369" y="2826"/>
                    <a:pt x="3490" y="2826"/>
                  </a:cubicBezTo>
                  <a:cubicBezTo>
                    <a:pt x="3872" y="2826"/>
                    <a:pt x="4228" y="2291"/>
                    <a:pt x="3897" y="1890"/>
                  </a:cubicBezTo>
                  <a:cubicBezTo>
                    <a:pt x="3125" y="954"/>
                    <a:pt x="2080" y="309"/>
                    <a:pt x="904" y="18"/>
                  </a:cubicBezTo>
                  <a:cubicBezTo>
                    <a:pt x="855" y="6"/>
                    <a:pt x="808"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2481100" y="4185075"/>
              <a:ext cx="60975" cy="161075"/>
            </a:xfrm>
            <a:custGeom>
              <a:avLst/>
              <a:gdLst/>
              <a:ahLst/>
              <a:cxnLst/>
              <a:rect l="l" t="t" r="r" b="b"/>
              <a:pathLst>
                <a:path w="2439" h="6443" extrusionOk="0">
                  <a:moveTo>
                    <a:pt x="744" y="1"/>
                  </a:moveTo>
                  <a:cubicBezTo>
                    <a:pt x="370" y="1"/>
                    <a:pt x="1" y="383"/>
                    <a:pt x="262" y="787"/>
                  </a:cubicBezTo>
                  <a:cubicBezTo>
                    <a:pt x="1222" y="2271"/>
                    <a:pt x="1347" y="4052"/>
                    <a:pt x="546" y="5633"/>
                  </a:cubicBezTo>
                  <a:cubicBezTo>
                    <a:pt x="333" y="6054"/>
                    <a:pt x="704" y="6442"/>
                    <a:pt x="1057" y="6442"/>
                  </a:cubicBezTo>
                  <a:cubicBezTo>
                    <a:pt x="1216" y="6442"/>
                    <a:pt x="1372" y="6363"/>
                    <a:pt x="1468" y="6173"/>
                  </a:cubicBezTo>
                  <a:cubicBezTo>
                    <a:pt x="2439" y="4258"/>
                    <a:pt x="2355" y="2058"/>
                    <a:pt x="1184" y="248"/>
                  </a:cubicBezTo>
                  <a:cubicBezTo>
                    <a:pt x="1071" y="73"/>
                    <a:pt x="907"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1864625" y="4426600"/>
              <a:ext cx="146675" cy="78600"/>
            </a:xfrm>
            <a:custGeom>
              <a:avLst/>
              <a:gdLst/>
              <a:ahLst/>
              <a:cxnLst/>
              <a:rect l="l" t="t" r="r" b="b"/>
              <a:pathLst>
                <a:path w="5867" h="3144" extrusionOk="0">
                  <a:moveTo>
                    <a:pt x="839" y="1"/>
                  </a:moveTo>
                  <a:cubicBezTo>
                    <a:pt x="233" y="1"/>
                    <a:pt x="1" y="940"/>
                    <a:pt x="646" y="1038"/>
                  </a:cubicBezTo>
                  <a:cubicBezTo>
                    <a:pt x="2196" y="1276"/>
                    <a:pt x="3575" y="1922"/>
                    <a:pt x="4719" y="2995"/>
                  </a:cubicBezTo>
                  <a:cubicBezTo>
                    <a:pt x="4831" y="3100"/>
                    <a:pt x="4955" y="3144"/>
                    <a:pt x="5076" y="3144"/>
                  </a:cubicBezTo>
                  <a:cubicBezTo>
                    <a:pt x="5496" y="3144"/>
                    <a:pt x="5866" y="2606"/>
                    <a:pt x="5475" y="2239"/>
                  </a:cubicBezTo>
                  <a:cubicBezTo>
                    <a:pt x="4205" y="1048"/>
                    <a:pt x="2656" y="272"/>
                    <a:pt x="931" y="8"/>
                  </a:cubicBezTo>
                  <a:cubicBezTo>
                    <a:pt x="900" y="3"/>
                    <a:pt x="869"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2006500" y="4511075"/>
              <a:ext cx="65575" cy="200075"/>
            </a:xfrm>
            <a:custGeom>
              <a:avLst/>
              <a:gdLst/>
              <a:ahLst/>
              <a:cxnLst/>
              <a:rect l="l" t="t" r="r" b="b"/>
              <a:pathLst>
                <a:path w="2623" h="8003" extrusionOk="0">
                  <a:moveTo>
                    <a:pt x="755" y="0"/>
                  </a:moveTo>
                  <a:cubicBezTo>
                    <a:pt x="372" y="0"/>
                    <a:pt x="0" y="379"/>
                    <a:pt x="281" y="774"/>
                  </a:cubicBezTo>
                  <a:cubicBezTo>
                    <a:pt x="1559" y="2574"/>
                    <a:pt x="1114" y="5425"/>
                    <a:pt x="897" y="7491"/>
                  </a:cubicBezTo>
                  <a:cubicBezTo>
                    <a:pt x="861" y="7832"/>
                    <a:pt x="1109" y="8002"/>
                    <a:pt x="1376" y="8002"/>
                  </a:cubicBezTo>
                  <a:cubicBezTo>
                    <a:pt x="1643" y="8002"/>
                    <a:pt x="1930" y="7831"/>
                    <a:pt x="1965" y="7491"/>
                  </a:cubicBezTo>
                  <a:cubicBezTo>
                    <a:pt x="2205" y="5207"/>
                    <a:pt x="2622" y="2231"/>
                    <a:pt x="1203" y="236"/>
                  </a:cubicBezTo>
                  <a:cubicBezTo>
                    <a:pt x="1085" y="69"/>
                    <a:pt x="919"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2391750" y="4665325"/>
              <a:ext cx="122625" cy="56025"/>
            </a:xfrm>
            <a:custGeom>
              <a:avLst/>
              <a:gdLst/>
              <a:ahLst/>
              <a:cxnLst/>
              <a:rect l="l" t="t" r="r" b="b"/>
              <a:pathLst>
                <a:path w="4905" h="2241" extrusionOk="0">
                  <a:moveTo>
                    <a:pt x="1523" y="0"/>
                  </a:moveTo>
                  <a:cubicBezTo>
                    <a:pt x="1228" y="0"/>
                    <a:pt x="929" y="31"/>
                    <a:pt x="631" y="92"/>
                  </a:cubicBezTo>
                  <a:cubicBezTo>
                    <a:pt x="1" y="223"/>
                    <a:pt x="210" y="1136"/>
                    <a:pt x="793" y="1136"/>
                  </a:cubicBezTo>
                  <a:cubicBezTo>
                    <a:pt x="832" y="1136"/>
                    <a:pt x="873" y="1131"/>
                    <a:pt x="916" y="1123"/>
                  </a:cubicBezTo>
                  <a:cubicBezTo>
                    <a:pt x="1124" y="1079"/>
                    <a:pt x="1332" y="1058"/>
                    <a:pt x="1537" y="1058"/>
                  </a:cubicBezTo>
                  <a:cubicBezTo>
                    <a:pt x="2392" y="1058"/>
                    <a:pt x="3192" y="1426"/>
                    <a:pt x="3791" y="2074"/>
                  </a:cubicBezTo>
                  <a:cubicBezTo>
                    <a:pt x="3900" y="2191"/>
                    <a:pt x="4025" y="2240"/>
                    <a:pt x="4146" y="2240"/>
                  </a:cubicBezTo>
                  <a:cubicBezTo>
                    <a:pt x="4544" y="2240"/>
                    <a:pt x="4905" y="1705"/>
                    <a:pt x="4547" y="1318"/>
                  </a:cubicBezTo>
                  <a:cubicBezTo>
                    <a:pt x="3747" y="452"/>
                    <a:pt x="2660" y="0"/>
                    <a:pt x="1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2510225" y="4740225"/>
              <a:ext cx="48350" cy="130825"/>
            </a:xfrm>
            <a:custGeom>
              <a:avLst/>
              <a:gdLst/>
              <a:ahLst/>
              <a:cxnLst/>
              <a:rect l="l" t="t" r="r" b="b"/>
              <a:pathLst>
                <a:path w="1934" h="5233" extrusionOk="0">
                  <a:moveTo>
                    <a:pt x="721" y="0"/>
                  </a:moveTo>
                  <a:cubicBezTo>
                    <a:pt x="372" y="0"/>
                    <a:pt x="0" y="388"/>
                    <a:pt x="204" y="812"/>
                  </a:cubicBezTo>
                  <a:cubicBezTo>
                    <a:pt x="784" y="2028"/>
                    <a:pt x="798" y="3340"/>
                    <a:pt x="321" y="4589"/>
                  </a:cubicBezTo>
                  <a:cubicBezTo>
                    <a:pt x="173" y="4978"/>
                    <a:pt x="492" y="5233"/>
                    <a:pt x="821" y="5233"/>
                  </a:cubicBezTo>
                  <a:cubicBezTo>
                    <a:pt x="1036" y="5233"/>
                    <a:pt x="1256" y="5124"/>
                    <a:pt x="1352" y="4873"/>
                  </a:cubicBezTo>
                  <a:cubicBezTo>
                    <a:pt x="1934" y="3347"/>
                    <a:pt x="1827" y="1739"/>
                    <a:pt x="1127" y="274"/>
                  </a:cubicBezTo>
                  <a:cubicBezTo>
                    <a:pt x="1034" y="80"/>
                    <a:pt x="880"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0" name="Google Shape;400;p8"/>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01" name="Google Shape;401;p8"/>
          <p:cNvSpPr txBox="1">
            <a:spLocks noGrp="1"/>
          </p:cNvSpPr>
          <p:nvPr>
            <p:ph type="title"/>
          </p:nvPr>
        </p:nvSpPr>
        <p:spPr>
          <a:xfrm>
            <a:off x="1123325" y="1307100"/>
            <a:ext cx="68973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2"/>
        <p:cNvGrpSpPr/>
        <p:nvPr/>
      </p:nvGrpSpPr>
      <p:grpSpPr>
        <a:xfrm>
          <a:off x="0" y="0"/>
          <a:ext cx="0" cy="0"/>
          <a:chOff x="0" y="0"/>
          <a:chExt cx="0" cy="0"/>
        </a:xfrm>
      </p:grpSpPr>
      <p:grpSp>
        <p:nvGrpSpPr>
          <p:cNvPr id="403" name="Google Shape;403;p9"/>
          <p:cNvGrpSpPr/>
          <p:nvPr/>
        </p:nvGrpSpPr>
        <p:grpSpPr>
          <a:xfrm rot="-338463">
            <a:off x="2050912" y="191733"/>
            <a:ext cx="1355008" cy="1170650"/>
            <a:chOff x="2916888" y="3536925"/>
            <a:chExt cx="1354950" cy="1170600"/>
          </a:xfrm>
        </p:grpSpPr>
        <p:sp>
          <p:nvSpPr>
            <p:cNvPr id="404" name="Google Shape;404;p9"/>
            <p:cNvSpPr/>
            <p:nvPr/>
          </p:nvSpPr>
          <p:spPr>
            <a:xfrm>
              <a:off x="3216663" y="3922625"/>
              <a:ext cx="784850" cy="784850"/>
            </a:xfrm>
            <a:custGeom>
              <a:avLst/>
              <a:gdLst/>
              <a:ahLst/>
              <a:cxnLst/>
              <a:rect l="l" t="t" r="r" b="b"/>
              <a:pathLst>
                <a:path w="31394" h="31394" extrusionOk="0">
                  <a:moveTo>
                    <a:pt x="15697" y="1"/>
                  </a:moveTo>
                  <a:cubicBezTo>
                    <a:pt x="11535" y="1"/>
                    <a:pt x="7542" y="1655"/>
                    <a:pt x="4598" y="4597"/>
                  </a:cubicBezTo>
                  <a:cubicBezTo>
                    <a:pt x="1654" y="7541"/>
                    <a:pt x="0" y="11534"/>
                    <a:pt x="0" y="15697"/>
                  </a:cubicBezTo>
                  <a:cubicBezTo>
                    <a:pt x="0" y="19859"/>
                    <a:pt x="1654" y="23852"/>
                    <a:pt x="4598" y="26796"/>
                  </a:cubicBezTo>
                  <a:cubicBezTo>
                    <a:pt x="7542" y="29739"/>
                    <a:pt x="11535" y="31394"/>
                    <a:pt x="15697" y="31394"/>
                  </a:cubicBezTo>
                  <a:cubicBezTo>
                    <a:pt x="19860" y="31394"/>
                    <a:pt x="23853" y="29739"/>
                    <a:pt x="26795" y="26796"/>
                  </a:cubicBezTo>
                  <a:cubicBezTo>
                    <a:pt x="29739" y="23852"/>
                    <a:pt x="31393" y="19859"/>
                    <a:pt x="31393" y="15697"/>
                  </a:cubicBezTo>
                  <a:cubicBezTo>
                    <a:pt x="31393" y="11534"/>
                    <a:pt x="29739" y="7541"/>
                    <a:pt x="26795" y="4597"/>
                  </a:cubicBezTo>
                  <a:cubicBezTo>
                    <a:pt x="23853" y="1655"/>
                    <a:pt x="19860" y="1"/>
                    <a:pt x="156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3503263" y="3922625"/>
              <a:ext cx="216075" cy="784900"/>
            </a:xfrm>
            <a:custGeom>
              <a:avLst/>
              <a:gdLst/>
              <a:ahLst/>
              <a:cxnLst/>
              <a:rect l="l" t="t" r="r" b="b"/>
              <a:pathLst>
                <a:path w="8643" h="31396" extrusionOk="0">
                  <a:moveTo>
                    <a:pt x="4233" y="1"/>
                  </a:moveTo>
                  <a:cubicBezTo>
                    <a:pt x="2764" y="1"/>
                    <a:pt x="1347" y="205"/>
                    <a:pt x="0" y="583"/>
                  </a:cubicBezTo>
                  <a:lnTo>
                    <a:pt x="0" y="30811"/>
                  </a:lnTo>
                  <a:cubicBezTo>
                    <a:pt x="1347" y="31189"/>
                    <a:pt x="2767" y="31395"/>
                    <a:pt x="4233" y="31395"/>
                  </a:cubicBezTo>
                  <a:cubicBezTo>
                    <a:pt x="5764" y="31395"/>
                    <a:pt x="7243" y="31172"/>
                    <a:pt x="8642" y="30761"/>
                  </a:cubicBezTo>
                  <a:lnTo>
                    <a:pt x="8642" y="633"/>
                  </a:lnTo>
                  <a:cubicBezTo>
                    <a:pt x="7245" y="224"/>
                    <a:pt x="5765" y="1"/>
                    <a:pt x="423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3763363" y="3954175"/>
              <a:ext cx="52950" cy="721725"/>
            </a:xfrm>
            <a:custGeom>
              <a:avLst/>
              <a:gdLst/>
              <a:ahLst/>
              <a:cxnLst/>
              <a:rect l="l" t="t" r="r" b="b"/>
              <a:pathLst>
                <a:path w="2118" h="28869" extrusionOk="0">
                  <a:moveTo>
                    <a:pt x="1" y="1"/>
                  </a:moveTo>
                  <a:lnTo>
                    <a:pt x="1" y="28868"/>
                  </a:lnTo>
                  <a:cubicBezTo>
                    <a:pt x="737" y="28554"/>
                    <a:pt x="1443" y="28182"/>
                    <a:pt x="2118" y="27761"/>
                  </a:cubicBezTo>
                  <a:lnTo>
                    <a:pt x="2118" y="1108"/>
                  </a:lnTo>
                  <a:cubicBezTo>
                    <a:pt x="1443" y="687"/>
                    <a:pt x="737" y="317"/>
                    <a:pt x="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a:off x="3229888" y="4077000"/>
              <a:ext cx="749550" cy="467325"/>
            </a:xfrm>
            <a:custGeom>
              <a:avLst/>
              <a:gdLst/>
              <a:ahLst/>
              <a:cxnLst/>
              <a:rect l="l" t="t" r="r" b="b"/>
              <a:pathLst>
                <a:path w="29982" h="18693" extrusionOk="0">
                  <a:moveTo>
                    <a:pt x="14991" y="0"/>
                  </a:moveTo>
                  <a:cubicBezTo>
                    <a:pt x="11016" y="0"/>
                    <a:pt x="7203" y="984"/>
                    <a:pt x="4391" y="2737"/>
                  </a:cubicBezTo>
                  <a:cubicBezTo>
                    <a:pt x="1580" y="4490"/>
                    <a:pt x="0" y="6868"/>
                    <a:pt x="0" y="9346"/>
                  </a:cubicBezTo>
                  <a:cubicBezTo>
                    <a:pt x="0" y="11825"/>
                    <a:pt x="1580" y="14202"/>
                    <a:pt x="4391" y="15956"/>
                  </a:cubicBezTo>
                  <a:cubicBezTo>
                    <a:pt x="7203" y="17708"/>
                    <a:pt x="11016" y="18693"/>
                    <a:pt x="14991" y="18693"/>
                  </a:cubicBezTo>
                  <a:cubicBezTo>
                    <a:pt x="18966" y="18693"/>
                    <a:pt x="22779" y="17708"/>
                    <a:pt x="25591" y="15956"/>
                  </a:cubicBezTo>
                  <a:cubicBezTo>
                    <a:pt x="28402" y="14202"/>
                    <a:pt x="29981" y="11825"/>
                    <a:pt x="29981" y="9346"/>
                  </a:cubicBezTo>
                  <a:cubicBezTo>
                    <a:pt x="29981" y="6868"/>
                    <a:pt x="28402" y="4490"/>
                    <a:pt x="25591" y="2737"/>
                  </a:cubicBezTo>
                  <a:cubicBezTo>
                    <a:pt x="22779" y="984"/>
                    <a:pt x="18966" y="0"/>
                    <a:pt x="14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3547063" y="4076925"/>
              <a:ext cx="360800" cy="467375"/>
            </a:xfrm>
            <a:custGeom>
              <a:avLst/>
              <a:gdLst/>
              <a:ahLst/>
              <a:cxnLst/>
              <a:rect l="l" t="t" r="r" b="b"/>
              <a:pathLst>
                <a:path w="14432" h="18695" extrusionOk="0">
                  <a:moveTo>
                    <a:pt x="2304" y="0"/>
                  </a:moveTo>
                  <a:cubicBezTo>
                    <a:pt x="1521" y="0"/>
                    <a:pt x="752" y="39"/>
                    <a:pt x="1" y="110"/>
                  </a:cubicBezTo>
                  <a:cubicBezTo>
                    <a:pt x="2527" y="3428"/>
                    <a:pt x="4251" y="7437"/>
                    <a:pt x="3989" y="11665"/>
                  </a:cubicBezTo>
                  <a:cubicBezTo>
                    <a:pt x="3822" y="14337"/>
                    <a:pt x="2860" y="16686"/>
                    <a:pt x="1368" y="18674"/>
                  </a:cubicBezTo>
                  <a:cubicBezTo>
                    <a:pt x="1679" y="18687"/>
                    <a:pt x="1989" y="18694"/>
                    <a:pt x="2304" y="18694"/>
                  </a:cubicBezTo>
                  <a:cubicBezTo>
                    <a:pt x="5810" y="18694"/>
                    <a:pt x="9033" y="17942"/>
                    <a:pt x="11585" y="16684"/>
                  </a:cubicBezTo>
                  <a:cubicBezTo>
                    <a:pt x="11589" y="16679"/>
                    <a:pt x="11592" y="16671"/>
                    <a:pt x="11595" y="16663"/>
                  </a:cubicBezTo>
                  <a:cubicBezTo>
                    <a:pt x="14432" y="11726"/>
                    <a:pt x="13562" y="5758"/>
                    <a:pt x="10298" y="1442"/>
                  </a:cubicBezTo>
                  <a:cubicBezTo>
                    <a:pt x="7983" y="531"/>
                    <a:pt x="5244" y="0"/>
                    <a:pt x="230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3441463" y="4165075"/>
              <a:ext cx="330725" cy="330750"/>
            </a:xfrm>
            <a:custGeom>
              <a:avLst/>
              <a:gdLst/>
              <a:ahLst/>
              <a:cxnLst/>
              <a:rect l="l" t="t" r="r" b="b"/>
              <a:pathLst>
                <a:path w="13229" h="13230" extrusionOk="0">
                  <a:moveTo>
                    <a:pt x="6615" y="0"/>
                  </a:moveTo>
                  <a:cubicBezTo>
                    <a:pt x="4860" y="0"/>
                    <a:pt x="3178" y="697"/>
                    <a:pt x="1937" y="1939"/>
                  </a:cubicBezTo>
                  <a:cubicBezTo>
                    <a:pt x="697" y="3179"/>
                    <a:pt x="0" y="4861"/>
                    <a:pt x="0" y="6615"/>
                  </a:cubicBezTo>
                  <a:cubicBezTo>
                    <a:pt x="0" y="8369"/>
                    <a:pt x="697" y="10051"/>
                    <a:pt x="1937" y="11291"/>
                  </a:cubicBezTo>
                  <a:cubicBezTo>
                    <a:pt x="3178" y="12533"/>
                    <a:pt x="4860" y="13230"/>
                    <a:pt x="6615" y="13230"/>
                  </a:cubicBezTo>
                  <a:cubicBezTo>
                    <a:pt x="8369" y="13230"/>
                    <a:pt x="10051" y="12533"/>
                    <a:pt x="11292" y="11291"/>
                  </a:cubicBezTo>
                  <a:cubicBezTo>
                    <a:pt x="12532" y="10051"/>
                    <a:pt x="13229" y="8369"/>
                    <a:pt x="13229" y="6615"/>
                  </a:cubicBezTo>
                  <a:cubicBezTo>
                    <a:pt x="13229" y="4861"/>
                    <a:pt x="12532" y="3179"/>
                    <a:pt x="11292" y="1939"/>
                  </a:cubicBezTo>
                  <a:cubicBezTo>
                    <a:pt x="10051" y="697"/>
                    <a:pt x="8369" y="0"/>
                    <a:pt x="66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3551763" y="4279775"/>
              <a:ext cx="97050" cy="97000"/>
            </a:xfrm>
            <a:custGeom>
              <a:avLst/>
              <a:gdLst/>
              <a:ahLst/>
              <a:cxnLst/>
              <a:rect l="l" t="t" r="r" b="b"/>
              <a:pathLst>
                <a:path w="3882" h="3880" extrusionOk="0">
                  <a:moveTo>
                    <a:pt x="1941" y="0"/>
                  </a:moveTo>
                  <a:cubicBezTo>
                    <a:pt x="870" y="0"/>
                    <a:pt x="0" y="868"/>
                    <a:pt x="0" y="1940"/>
                  </a:cubicBezTo>
                  <a:cubicBezTo>
                    <a:pt x="0" y="3011"/>
                    <a:pt x="870" y="3880"/>
                    <a:pt x="1941" y="3880"/>
                  </a:cubicBezTo>
                  <a:cubicBezTo>
                    <a:pt x="3011" y="3880"/>
                    <a:pt x="3881" y="3011"/>
                    <a:pt x="3881" y="1940"/>
                  </a:cubicBezTo>
                  <a:cubicBezTo>
                    <a:pt x="3881" y="868"/>
                    <a:pt x="3011" y="0"/>
                    <a:pt x="1941" y="0"/>
                  </a:cubicBezTo>
                  <a:close/>
                </a:path>
              </a:pathLst>
            </a:custGeom>
            <a:solidFill>
              <a:srgbClr val="2211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a:off x="3609088" y="4218025"/>
              <a:ext cx="97000" cy="97025"/>
            </a:xfrm>
            <a:custGeom>
              <a:avLst/>
              <a:gdLst/>
              <a:ahLst/>
              <a:cxnLst/>
              <a:rect l="l" t="t" r="r" b="b"/>
              <a:pathLst>
                <a:path w="3880" h="3881" extrusionOk="0">
                  <a:moveTo>
                    <a:pt x="1940" y="1"/>
                  </a:moveTo>
                  <a:cubicBezTo>
                    <a:pt x="869" y="1"/>
                    <a:pt x="0" y="869"/>
                    <a:pt x="0" y="1941"/>
                  </a:cubicBezTo>
                  <a:cubicBezTo>
                    <a:pt x="0" y="3012"/>
                    <a:pt x="869" y="3881"/>
                    <a:pt x="1940" y="3881"/>
                  </a:cubicBezTo>
                  <a:cubicBezTo>
                    <a:pt x="3012" y="3881"/>
                    <a:pt x="3880" y="3012"/>
                    <a:pt x="3880" y="1941"/>
                  </a:cubicBezTo>
                  <a:cubicBezTo>
                    <a:pt x="3880" y="869"/>
                    <a:pt x="3012" y="1"/>
                    <a:pt x="1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3498788" y="4372925"/>
              <a:ext cx="57450" cy="51775"/>
            </a:xfrm>
            <a:custGeom>
              <a:avLst/>
              <a:gdLst/>
              <a:ahLst/>
              <a:cxnLst/>
              <a:rect l="l" t="t" r="r" b="b"/>
              <a:pathLst>
                <a:path w="2298" h="2071" extrusionOk="0">
                  <a:moveTo>
                    <a:pt x="1061" y="1"/>
                  </a:moveTo>
                  <a:cubicBezTo>
                    <a:pt x="520" y="1"/>
                    <a:pt x="1" y="475"/>
                    <a:pt x="26" y="1036"/>
                  </a:cubicBezTo>
                  <a:cubicBezTo>
                    <a:pt x="51" y="1597"/>
                    <a:pt x="480" y="2071"/>
                    <a:pt x="1061" y="2071"/>
                  </a:cubicBezTo>
                  <a:lnTo>
                    <a:pt x="1238" y="2071"/>
                  </a:lnTo>
                  <a:cubicBezTo>
                    <a:pt x="1780" y="2071"/>
                    <a:pt x="2298" y="1596"/>
                    <a:pt x="2274" y="1036"/>
                  </a:cubicBezTo>
                  <a:cubicBezTo>
                    <a:pt x="2248" y="474"/>
                    <a:pt x="1817" y="1"/>
                    <a:pt x="1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3570313" y="4403500"/>
              <a:ext cx="55450" cy="25925"/>
            </a:xfrm>
            <a:custGeom>
              <a:avLst/>
              <a:gdLst/>
              <a:ahLst/>
              <a:cxnLst/>
              <a:rect l="l" t="t" r="r" b="b"/>
              <a:pathLst>
                <a:path w="2218" h="1037" extrusionOk="0">
                  <a:moveTo>
                    <a:pt x="670" y="1"/>
                  </a:moveTo>
                  <a:cubicBezTo>
                    <a:pt x="2" y="1"/>
                    <a:pt x="1" y="1036"/>
                    <a:pt x="670" y="1036"/>
                  </a:cubicBezTo>
                  <a:lnTo>
                    <a:pt x="1551" y="1036"/>
                  </a:lnTo>
                  <a:cubicBezTo>
                    <a:pt x="2218" y="1036"/>
                    <a:pt x="2218" y="1"/>
                    <a:pt x="15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3654113" y="4297675"/>
              <a:ext cx="33400" cy="25925"/>
            </a:xfrm>
            <a:custGeom>
              <a:avLst/>
              <a:gdLst/>
              <a:ahLst/>
              <a:cxnLst/>
              <a:rect l="l" t="t" r="r" b="b"/>
              <a:pathLst>
                <a:path w="1336" h="1037" extrusionOk="0">
                  <a:moveTo>
                    <a:pt x="668" y="1"/>
                  </a:moveTo>
                  <a:cubicBezTo>
                    <a:pt x="2" y="1"/>
                    <a:pt x="0" y="1036"/>
                    <a:pt x="668" y="1036"/>
                  </a:cubicBezTo>
                  <a:cubicBezTo>
                    <a:pt x="1335" y="1036"/>
                    <a:pt x="1335" y="1"/>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3486563" y="4297675"/>
              <a:ext cx="37825" cy="25925"/>
            </a:xfrm>
            <a:custGeom>
              <a:avLst/>
              <a:gdLst/>
              <a:ahLst/>
              <a:cxnLst/>
              <a:rect l="l" t="t" r="r" b="b"/>
              <a:pathLst>
                <a:path w="1513" h="1037" extrusionOk="0">
                  <a:moveTo>
                    <a:pt x="668" y="1"/>
                  </a:moveTo>
                  <a:cubicBezTo>
                    <a:pt x="2" y="1"/>
                    <a:pt x="0" y="1036"/>
                    <a:pt x="668" y="1036"/>
                  </a:cubicBezTo>
                  <a:lnTo>
                    <a:pt x="846" y="1036"/>
                  </a:lnTo>
                  <a:cubicBezTo>
                    <a:pt x="1512" y="1036"/>
                    <a:pt x="1512"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3410663" y="4279800"/>
              <a:ext cx="61725" cy="61725"/>
            </a:xfrm>
            <a:custGeom>
              <a:avLst/>
              <a:gdLst/>
              <a:ahLst/>
              <a:cxnLst/>
              <a:rect l="l" t="t" r="r" b="b"/>
              <a:pathLst>
                <a:path w="2469" h="2469" extrusionOk="0">
                  <a:moveTo>
                    <a:pt x="1238" y="0"/>
                  </a:moveTo>
                  <a:cubicBezTo>
                    <a:pt x="1237" y="0"/>
                    <a:pt x="1236" y="0"/>
                    <a:pt x="1235" y="0"/>
                  </a:cubicBezTo>
                  <a:cubicBezTo>
                    <a:pt x="554" y="0"/>
                    <a:pt x="1" y="553"/>
                    <a:pt x="1" y="1234"/>
                  </a:cubicBezTo>
                  <a:cubicBezTo>
                    <a:pt x="1" y="1916"/>
                    <a:pt x="554" y="2468"/>
                    <a:pt x="1235" y="2468"/>
                  </a:cubicBezTo>
                  <a:cubicBezTo>
                    <a:pt x="1916" y="2468"/>
                    <a:pt x="2468" y="1916"/>
                    <a:pt x="2468" y="1235"/>
                  </a:cubicBezTo>
                  <a:cubicBezTo>
                    <a:pt x="2468" y="552"/>
                    <a:pt x="1918" y="0"/>
                    <a:pt x="1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3624238" y="3705900"/>
              <a:ext cx="647600" cy="538975"/>
            </a:xfrm>
            <a:custGeom>
              <a:avLst/>
              <a:gdLst/>
              <a:ahLst/>
              <a:cxnLst/>
              <a:rect l="l" t="t" r="r" b="b"/>
              <a:pathLst>
                <a:path w="25904" h="21559" extrusionOk="0">
                  <a:moveTo>
                    <a:pt x="8466" y="0"/>
                  </a:moveTo>
                  <a:cubicBezTo>
                    <a:pt x="7564" y="0"/>
                    <a:pt x="6651" y="268"/>
                    <a:pt x="5742" y="801"/>
                  </a:cubicBezTo>
                  <a:cubicBezTo>
                    <a:pt x="2730" y="2567"/>
                    <a:pt x="605" y="6711"/>
                    <a:pt x="58" y="9089"/>
                  </a:cubicBezTo>
                  <a:cubicBezTo>
                    <a:pt x="1" y="9338"/>
                    <a:pt x="155" y="9587"/>
                    <a:pt x="404" y="9644"/>
                  </a:cubicBezTo>
                  <a:cubicBezTo>
                    <a:pt x="439" y="9652"/>
                    <a:pt x="474" y="9656"/>
                    <a:pt x="508" y="9656"/>
                  </a:cubicBezTo>
                  <a:cubicBezTo>
                    <a:pt x="719" y="9656"/>
                    <a:pt x="910" y="9511"/>
                    <a:pt x="959" y="9296"/>
                  </a:cubicBezTo>
                  <a:cubicBezTo>
                    <a:pt x="1456" y="7144"/>
                    <a:pt x="3467" y="3208"/>
                    <a:pt x="6211" y="1599"/>
                  </a:cubicBezTo>
                  <a:cubicBezTo>
                    <a:pt x="6973" y="1152"/>
                    <a:pt x="7730" y="927"/>
                    <a:pt x="8472" y="927"/>
                  </a:cubicBezTo>
                  <a:cubicBezTo>
                    <a:pt x="8822" y="927"/>
                    <a:pt x="9168" y="977"/>
                    <a:pt x="9510" y="1077"/>
                  </a:cubicBezTo>
                  <a:cubicBezTo>
                    <a:pt x="11311" y="1600"/>
                    <a:pt x="11581" y="3431"/>
                    <a:pt x="11841" y="5199"/>
                  </a:cubicBezTo>
                  <a:lnTo>
                    <a:pt x="11903" y="5610"/>
                  </a:lnTo>
                  <a:cubicBezTo>
                    <a:pt x="12249" y="7870"/>
                    <a:pt x="13670" y="9328"/>
                    <a:pt x="16123" y="9939"/>
                  </a:cubicBezTo>
                  <a:cubicBezTo>
                    <a:pt x="16496" y="10032"/>
                    <a:pt x="16888" y="10123"/>
                    <a:pt x="17289" y="10216"/>
                  </a:cubicBezTo>
                  <a:cubicBezTo>
                    <a:pt x="20460" y="10952"/>
                    <a:pt x="24057" y="11783"/>
                    <a:pt x="24663" y="15216"/>
                  </a:cubicBezTo>
                  <a:cubicBezTo>
                    <a:pt x="25036" y="17333"/>
                    <a:pt x="23391" y="19171"/>
                    <a:pt x="21703" y="19982"/>
                  </a:cubicBezTo>
                  <a:cubicBezTo>
                    <a:pt x="20576" y="20525"/>
                    <a:pt x="19280" y="20635"/>
                    <a:pt x="17966" y="20635"/>
                  </a:cubicBezTo>
                  <a:cubicBezTo>
                    <a:pt x="17516" y="20635"/>
                    <a:pt x="17064" y="20622"/>
                    <a:pt x="16616" y="20609"/>
                  </a:cubicBezTo>
                  <a:cubicBezTo>
                    <a:pt x="16166" y="20596"/>
                    <a:pt x="15719" y="20583"/>
                    <a:pt x="15282" y="20583"/>
                  </a:cubicBezTo>
                  <a:cubicBezTo>
                    <a:pt x="15029" y="20583"/>
                    <a:pt x="14821" y="20791"/>
                    <a:pt x="14821" y="21045"/>
                  </a:cubicBezTo>
                  <a:cubicBezTo>
                    <a:pt x="14821" y="21299"/>
                    <a:pt x="15026" y="21506"/>
                    <a:pt x="15282" y="21506"/>
                  </a:cubicBezTo>
                  <a:cubicBezTo>
                    <a:pt x="15711" y="21506"/>
                    <a:pt x="16149" y="21519"/>
                    <a:pt x="16591" y="21532"/>
                  </a:cubicBezTo>
                  <a:cubicBezTo>
                    <a:pt x="17053" y="21546"/>
                    <a:pt x="17518" y="21559"/>
                    <a:pt x="17983" y="21559"/>
                  </a:cubicBezTo>
                  <a:cubicBezTo>
                    <a:pt x="19399" y="21559"/>
                    <a:pt x="20812" y="21434"/>
                    <a:pt x="22104" y="20812"/>
                  </a:cubicBezTo>
                  <a:cubicBezTo>
                    <a:pt x="24959" y="19439"/>
                    <a:pt x="25903" y="16930"/>
                    <a:pt x="25573" y="15053"/>
                  </a:cubicBezTo>
                  <a:cubicBezTo>
                    <a:pt x="24861" y="11019"/>
                    <a:pt x="20779" y="10073"/>
                    <a:pt x="17498" y="9315"/>
                  </a:cubicBezTo>
                  <a:cubicBezTo>
                    <a:pt x="17103" y="9222"/>
                    <a:pt x="16718" y="9132"/>
                    <a:pt x="16347" y="9040"/>
                  </a:cubicBezTo>
                  <a:cubicBezTo>
                    <a:pt x="14260" y="8521"/>
                    <a:pt x="13106" y="7351"/>
                    <a:pt x="12816" y="5468"/>
                  </a:cubicBezTo>
                  <a:lnTo>
                    <a:pt x="12755" y="5064"/>
                  </a:lnTo>
                  <a:cubicBezTo>
                    <a:pt x="12479" y="3200"/>
                    <a:pt x="12136" y="878"/>
                    <a:pt x="9767" y="188"/>
                  </a:cubicBezTo>
                  <a:cubicBezTo>
                    <a:pt x="9337" y="63"/>
                    <a:pt x="8903" y="0"/>
                    <a:pt x="8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3549113" y="3536925"/>
              <a:ext cx="585425" cy="660475"/>
            </a:xfrm>
            <a:custGeom>
              <a:avLst/>
              <a:gdLst/>
              <a:ahLst/>
              <a:cxnLst/>
              <a:rect l="l" t="t" r="r" b="b"/>
              <a:pathLst>
                <a:path w="23417" h="26419" extrusionOk="0">
                  <a:moveTo>
                    <a:pt x="3839" y="0"/>
                  </a:moveTo>
                  <a:cubicBezTo>
                    <a:pt x="3223" y="0"/>
                    <a:pt x="2631" y="178"/>
                    <a:pt x="2110" y="527"/>
                  </a:cubicBezTo>
                  <a:cubicBezTo>
                    <a:pt x="0" y="1945"/>
                    <a:pt x="342" y="6365"/>
                    <a:pt x="525" y="8740"/>
                  </a:cubicBezTo>
                  <a:cubicBezTo>
                    <a:pt x="558" y="9188"/>
                    <a:pt x="590" y="9574"/>
                    <a:pt x="590" y="9797"/>
                  </a:cubicBezTo>
                  <a:cubicBezTo>
                    <a:pt x="590" y="11009"/>
                    <a:pt x="628" y="12006"/>
                    <a:pt x="666" y="12971"/>
                  </a:cubicBezTo>
                  <a:cubicBezTo>
                    <a:pt x="704" y="13928"/>
                    <a:pt x="743" y="14917"/>
                    <a:pt x="743" y="16107"/>
                  </a:cubicBezTo>
                  <a:cubicBezTo>
                    <a:pt x="743" y="16362"/>
                    <a:pt x="949" y="16569"/>
                    <a:pt x="1205" y="16569"/>
                  </a:cubicBezTo>
                  <a:cubicBezTo>
                    <a:pt x="1458" y="16569"/>
                    <a:pt x="1665" y="16363"/>
                    <a:pt x="1665" y="16107"/>
                  </a:cubicBezTo>
                  <a:cubicBezTo>
                    <a:pt x="1665" y="14900"/>
                    <a:pt x="1627" y="13901"/>
                    <a:pt x="1588" y="12935"/>
                  </a:cubicBezTo>
                  <a:cubicBezTo>
                    <a:pt x="1551" y="11978"/>
                    <a:pt x="1512" y="10990"/>
                    <a:pt x="1512" y="9800"/>
                  </a:cubicBezTo>
                  <a:cubicBezTo>
                    <a:pt x="1512" y="9539"/>
                    <a:pt x="1484" y="9156"/>
                    <a:pt x="1445" y="8671"/>
                  </a:cubicBezTo>
                  <a:cubicBezTo>
                    <a:pt x="1288" y="6640"/>
                    <a:pt x="963" y="2413"/>
                    <a:pt x="2625" y="1295"/>
                  </a:cubicBezTo>
                  <a:cubicBezTo>
                    <a:pt x="3039" y="1016"/>
                    <a:pt x="3458" y="922"/>
                    <a:pt x="3832" y="922"/>
                  </a:cubicBezTo>
                  <a:cubicBezTo>
                    <a:pt x="4115" y="922"/>
                    <a:pt x="4373" y="976"/>
                    <a:pt x="4585" y="1042"/>
                  </a:cubicBezTo>
                  <a:cubicBezTo>
                    <a:pt x="5485" y="1325"/>
                    <a:pt x="6285" y="2072"/>
                    <a:pt x="6624" y="2949"/>
                  </a:cubicBezTo>
                  <a:cubicBezTo>
                    <a:pt x="6938" y="3759"/>
                    <a:pt x="6917" y="5186"/>
                    <a:pt x="6895" y="6697"/>
                  </a:cubicBezTo>
                  <a:cubicBezTo>
                    <a:pt x="6863" y="9153"/>
                    <a:pt x="6824" y="11695"/>
                    <a:pt x="8133" y="12883"/>
                  </a:cubicBezTo>
                  <a:cubicBezTo>
                    <a:pt x="8596" y="13303"/>
                    <a:pt x="9186" y="13513"/>
                    <a:pt x="9897" y="13513"/>
                  </a:cubicBezTo>
                  <a:cubicBezTo>
                    <a:pt x="10039" y="13513"/>
                    <a:pt x="10185" y="13504"/>
                    <a:pt x="10336" y="13488"/>
                  </a:cubicBezTo>
                  <a:cubicBezTo>
                    <a:pt x="11423" y="13369"/>
                    <a:pt x="12370" y="12798"/>
                    <a:pt x="13283" y="12247"/>
                  </a:cubicBezTo>
                  <a:cubicBezTo>
                    <a:pt x="14145" y="11727"/>
                    <a:pt x="14962" y="11235"/>
                    <a:pt x="15882" y="11094"/>
                  </a:cubicBezTo>
                  <a:cubicBezTo>
                    <a:pt x="16201" y="11045"/>
                    <a:pt x="16511" y="11021"/>
                    <a:pt x="16810" y="11021"/>
                  </a:cubicBezTo>
                  <a:cubicBezTo>
                    <a:pt x="17804" y="11021"/>
                    <a:pt x="18675" y="11290"/>
                    <a:pt x="19318" y="11807"/>
                  </a:cubicBezTo>
                  <a:cubicBezTo>
                    <a:pt x="20078" y="12418"/>
                    <a:pt x="20520" y="13369"/>
                    <a:pt x="20597" y="14558"/>
                  </a:cubicBezTo>
                  <a:cubicBezTo>
                    <a:pt x="20660" y="15519"/>
                    <a:pt x="20274" y="16290"/>
                    <a:pt x="19866" y="17105"/>
                  </a:cubicBezTo>
                  <a:cubicBezTo>
                    <a:pt x="19508" y="17818"/>
                    <a:pt x="19139" y="18556"/>
                    <a:pt x="19056" y="19449"/>
                  </a:cubicBezTo>
                  <a:cubicBezTo>
                    <a:pt x="18882" y="21318"/>
                    <a:pt x="19610" y="21729"/>
                    <a:pt x="20656" y="22107"/>
                  </a:cubicBezTo>
                  <a:cubicBezTo>
                    <a:pt x="20916" y="22200"/>
                    <a:pt x="21184" y="22297"/>
                    <a:pt x="21461" y="22441"/>
                  </a:cubicBezTo>
                  <a:cubicBezTo>
                    <a:pt x="22063" y="22756"/>
                    <a:pt x="22462" y="23320"/>
                    <a:pt x="22475" y="23875"/>
                  </a:cubicBezTo>
                  <a:cubicBezTo>
                    <a:pt x="22485" y="24328"/>
                    <a:pt x="22245" y="24710"/>
                    <a:pt x="21783" y="24980"/>
                  </a:cubicBezTo>
                  <a:cubicBezTo>
                    <a:pt x="21221" y="25308"/>
                    <a:pt x="20159" y="25351"/>
                    <a:pt x="19221" y="25388"/>
                  </a:cubicBezTo>
                  <a:cubicBezTo>
                    <a:pt x="18680" y="25410"/>
                    <a:pt x="18169" y="25430"/>
                    <a:pt x="17749" y="25501"/>
                  </a:cubicBezTo>
                  <a:cubicBezTo>
                    <a:pt x="17497" y="25544"/>
                    <a:pt x="17327" y="25782"/>
                    <a:pt x="17370" y="26033"/>
                  </a:cubicBezTo>
                  <a:cubicBezTo>
                    <a:pt x="17407" y="26259"/>
                    <a:pt x="17602" y="26418"/>
                    <a:pt x="17823" y="26418"/>
                  </a:cubicBezTo>
                  <a:cubicBezTo>
                    <a:pt x="17850" y="26418"/>
                    <a:pt x="17876" y="26417"/>
                    <a:pt x="17903" y="26411"/>
                  </a:cubicBezTo>
                  <a:cubicBezTo>
                    <a:pt x="18267" y="26348"/>
                    <a:pt x="18750" y="26331"/>
                    <a:pt x="19259" y="26309"/>
                  </a:cubicBezTo>
                  <a:cubicBezTo>
                    <a:pt x="20304" y="26266"/>
                    <a:pt x="21490" y="26219"/>
                    <a:pt x="22249" y="25776"/>
                  </a:cubicBezTo>
                  <a:cubicBezTo>
                    <a:pt x="22999" y="25338"/>
                    <a:pt x="23417" y="24637"/>
                    <a:pt x="23399" y="23850"/>
                  </a:cubicBezTo>
                  <a:cubicBezTo>
                    <a:pt x="23378" y="22949"/>
                    <a:pt x="22799" y="22094"/>
                    <a:pt x="21887" y="21619"/>
                  </a:cubicBezTo>
                  <a:cubicBezTo>
                    <a:pt x="21555" y="21446"/>
                    <a:pt x="21244" y="21333"/>
                    <a:pt x="20969" y="21234"/>
                  </a:cubicBezTo>
                  <a:cubicBezTo>
                    <a:pt x="20158" y="20942"/>
                    <a:pt x="19853" y="20832"/>
                    <a:pt x="19975" y="19530"/>
                  </a:cubicBezTo>
                  <a:cubicBezTo>
                    <a:pt x="20041" y="18809"/>
                    <a:pt x="20357" y="18181"/>
                    <a:pt x="20690" y="17515"/>
                  </a:cubicBezTo>
                  <a:cubicBezTo>
                    <a:pt x="21135" y="16626"/>
                    <a:pt x="21597" y="15705"/>
                    <a:pt x="21518" y="14495"/>
                  </a:cubicBezTo>
                  <a:cubicBezTo>
                    <a:pt x="21422" y="13038"/>
                    <a:pt x="20862" y="11861"/>
                    <a:pt x="19896" y="11084"/>
                  </a:cubicBezTo>
                  <a:cubicBezTo>
                    <a:pt x="19086" y="10435"/>
                    <a:pt x="18015" y="10095"/>
                    <a:pt x="16809" y="10095"/>
                  </a:cubicBezTo>
                  <a:cubicBezTo>
                    <a:pt x="16463" y="10095"/>
                    <a:pt x="16106" y="10123"/>
                    <a:pt x="15740" y="10180"/>
                  </a:cubicBezTo>
                  <a:cubicBezTo>
                    <a:pt x="14640" y="10349"/>
                    <a:pt x="13709" y="10911"/>
                    <a:pt x="12806" y="11455"/>
                  </a:cubicBezTo>
                  <a:cubicBezTo>
                    <a:pt x="11938" y="11977"/>
                    <a:pt x="11120" y="12471"/>
                    <a:pt x="10233" y="12569"/>
                  </a:cubicBezTo>
                  <a:cubicBezTo>
                    <a:pt x="10114" y="12582"/>
                    <a:pt x="10001" y="12589"/>
                    <a:pt x="9893" y="12589"/>
                  </a:cubicBezTo>
                  <a:cubicBezTo>
                    <a:pt x="9416" y="12589"/>
                    <a:pt x="9040" y="12460"/>
                    <a:pt x="8752" y="12197"/>
                  </a:cubicBezTo>
                  <a:cubicBezTo>
                    <a:pt x="7752" y="11290"/>
                    <a:pt x="7788" y="8857"/>
                    <a:pt x="7818" y="6708"/>
                  </a:cubicBezTo>
                  <a:cubicBezTo>
                    <a:pt x="7842" y="5105"/>
                    <a:pt x="7864" y="3590"/>
                    <a:pt x="7485" y="2614"/>
                  </a:cubicBezTo>
                  <a:cubicBezTo>
                    <a:pt x="7041" y="1470"/>
                    <a:pt x="6036" y="530"/>
                    <a:pt x="4863" y="161"/>
                  </a:cubicBezTo>
                  <a:cubicBezTo>
                    <a:pt x="4520" y="53"/>
                    <a:pt x="4176" y="0"/>
                    <a:pt x="3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2942638" y="3712675"/>
              <a:ext cx="647650" cy="538900"/>
            </a:xfrm>
            <a:custGeom>
              <a:avLst/>
              <a:gdLst/>
              <a:ahLst/>
              <a:cxnLst/>
              <a:rect l="l" t="t" r="r" b="b"/>
              <a:pathLst>
                <a:path w="25906" h="21556" extrusionOk="0">
                  <a:moveTo>
                    <a:pt x="17440" y="1"/>
                  </a:moveTo>
                  <a:cubicBezTo>
                    <a:pt x="17004" y="1"/>
                    <a:pt x="16569" y="64"/>
                    <a:pt x="16138" y="189"/>
                  </a:cubicBezTo>
                  <a:cubicBezTo>
                    <a:pt x="13769" y="881"/>
                    <a:pt x="13426" y="3200"/>
                    <a:pt x="13150" y="5066"/>
                  </a:cubicBezTo>
                  <a:lnTo>
                    <a:pt x="13090" y="5468"/>
                  </a:lnTo>
                  <a:cubicBezTo>
                    <a:pt x="12799" y="7350"/>
                    <a:pt x="11645" y="8520"/>
                    <a:pt x="9558" y="9040"/>
                  </a:cubicBezTo>
                  <a:cubicBezTo>
                    <a:pt x="9187" y="9133"/>
                    <a:pt x="8801" y="9223"/>
                    <a:pt x="8406" y="9314"/>
                  </a:cubicBezTo>
                  <a:cubicBezTo>
                    <a:pt x="5125" y="10073"/>
                    <a:pt x="1043" y="11018"/>
                    <a:pt x="331" y="15052"/>
                  </a:cubicBezTo>
                  <a:cubicBezTo>
                    <a:pt x="1" y="16929"/>
                    <a:pt x="943" y="19438"/>
                    <a:pt x="3800" y="20812"/>
                  </a:cubicBezTo>
                  <a:cubicBezTo>
                    <a:pt x="5092" y="21434"/>
                    <a:pt x="6504" y="21555"/>
                    <a:pt x="7920" y="21555"/>
                  </a:cubicBezTo>
                  <a:cubicBezTo>
                    <a:pt x="8385" y="21555"/>
                    <a:pt x="8850" y="21541"/>
                    <a:pt x="9316" y="21532"/>
                  </a:cubicBezTo>
                  <a:cubicBezTo>
                    <a:pt x="9758" y="21520"/>
                    <a:pt x="10196" y="21507"/>
                    <a:pt x="10625" y="21507"/>
                  </a:cubicBezTo>
                  <a:cubicBezTo>
                    <a:pt x="10880" y="21507"/>
                    <a:pt x="11087" y="21299"/>
                    <a:pt x="11087" y="21046"/>
                  </a:cubicBezTo>
                  <a:cubicBezTo>
                    <a:pt x="11087" y="20791"/>
                    <a:pt x="10881" y="20584"/>
                    <a:pt x="10625" y="20584"/>
                  </a:cubicBezTo>
                  <a:cubicBezTo>
                    <a:pt x="10187" y="20584"/>
                    <a:pt x="9741" y="20597"/>
                    <a:pt x="9290" y="20610"/>
                  </a:cubicBezTo>
                  <a:cubicBezTo>
                    <a:pt x="8841" y="20623"/>
                    <a:pt x="8388" y="20636"/>
                    <a:pt x="7936" y="20636"/>
                  </a:cubicBezTo>
                  <a:cubicBezTo>
                    <a:pt x="6623" y="20636"/>
                    <a:pt x="5329" y="20525"/>
                    <a:pt x="4202" y="19983"/>
                  </a:cubicBezTo>
                  <a:cubicBezTo>
                    <a:pt x="2514" y="19174"/>
                    <a:pt x="869" y="17335"/>
                    <a:pt x="1244" y="15217"/>
                  </a:cubicBezTo>
                  <a:cubicBezTo>
                    <a:pt x="1849" y="11783"/>
                    <a:pt x="5445" y="10949"/>
                    <a:pt x="8618" y="10217"/>
                  </a:cubicBezTo>
                  <a:cubicBezTo>
                    <a:pt x="9019" y="10124"/>
                    <a:pt x="9409" y="10033"/>
                    <a:pt x="9784" y="9940"/>
                  </a:cubicBezTo>
                  <a:cubicBezTo>
                    <a:pt x="12234" y="9326"/>
                    <a:pt x="13655" y="7871"/>
                    <a:pt x="14004" y="5611"/>
                  </a:cubicBezTo>
                  <a:lnTo>
                    <a:pt x="14064" y="5202"/>
                  </a:lnTo>
                  <a:cubicBezTo>
                    <a:pt x="14326" y="3432"/>
                    <a:pt x="14595" y="1604"/>
                    <a:pt x="16396" y="1077"/>
                  </a:cubicBezTo>
                  <a:cubicBezTo>
                    <a:pt x="16738" y="977"/>
                    <a:pt x="17084" y="927"/>
                    <a:pt x="17433" y="927"/>
                  </a:cubicBezTo>
                  <a:cubicBezTo>
                    <a:pt x="18175" y="927"/>
                    <a:pt x="18931" y="1152"/>
                    <a:pt x="19695" y="1600"/>
                  </a:cubicBezTo>
                  <a:cubicBezTo>
                    <a:pt x="22440" y="3209"/>
                    <a:pt x="24451" y="7144"/>
                    <a:pt x="24947" y="9297"/>
                  </a:cubicBezTo>
                  <a:cubicBezTo>
                    <a:pt x="24998" y="9511"/>
                    <a:pt x="25186" y="9657"/>
                    <a:pt x="25396" y="9657"/>
                  </a:cubicBezTo>
                  <a:cubicBezTo>
                    <a:pt x="25431" y="9657"/>
                    <a:pt x="25466" y="9653"/>
                    <a:pt x="25501" y="9645"/>
                  </a:cubicBezTo>
                  <a:cubicBezTo>
                    <a:pt x="25750" y="9588"/>
                    <a:pt x="25906" y="9339"/>
                    <a:pt x="25849" y="9090"/>
                  </a:cubicBezTo>
                  <a:cubicBezTo>
                    <a:pt x="25299" y="6712"/>
                    <a:pt x="23175" y="2567"/>
                    <a:pt x="20164" y="803"/>
                  </a:cubicBezTo>
                  <a:cubicBezTo>
                    <a:pt x="19254" y="269"/>
                    <a:pt x="18342" y="1"/>
                    <a:pt x="17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3079963" y="3536925"/>
              <a:ext cx="585375" cy="660475"/>
            </a:xfrm>
            <a:custGeom>
              <a:avLst/>
              <a:gdLst/>
              <a:ahLst/>
              <a:cxnLst/>
              <a:rect l="l" t="t" r="r" b="b"/>
              <a:pathLst>
                <a:path w="23415" h="26419" extrusionOk="0">
                  <a:moveTo>
                    <a:pt x="19579" y="0"/>
                  </a:moveTo>
                  <a:cubicBezTo>
                    <a:pt x="19242" y="0"/>
                    <a:pt x="18898" y="54"/>
                    <a:pt x="18555" y="161"/>
                  </a:cubicBezTo>
                  <a:cubicBezTo>
                    <a:pt x="17382" y="530"/>
                    <a:pt x="16376" y="1470"/>
                    <a:pt x="15932" y="2614"/>
                  </a:cubicBezTo>
                  <a:cubicBezTo>
                    <a:pt x="15553" y="3591"/>
                    <a:pt x="15575" y="5105"/>
                    <a:pt x="15598" y="6710"/>
                  </a:cubicBezTo>
                  <a:cubicBezTo>
                    <a:pt x="15629" y="8856"/>
                    <a:pt x="15665" y="11290"/>
                    <a:pt x="14665" y="12197"/>
                  </a:cubicBezTo>
                  <a:cubicBezTo>
                    <a:pt x="14376" y="12460"/>
                    <a:pt x="14001" y="12589"/>
                    <a:pt x="13524" y="12589"/>
                  </a:cubicBezTo>
                  <a:cubicBezTo>
                    <a:pt x="13416" y="12589"/>
                    <a:pt x="13303" y="12582"/>
                    <a:pt x="13184" y="12569"/>
                  </a:cubicBezTo>
                  <a:cubicBezTo>
                    <a:pt x="12298" y="12471"/>
                    <a:pt x="11478" y="11977"/>
                    <a:pt x="10611" y="11455"/>
                  </a:cubicBezTo>
                  <a:cubicBezTo>
                    <a:pt x="9710" y="10911"/>
                    <a:pt x="8777" y="10351"/>
                    <a:pt x="7677" y="10180"/>
                  </a:cubicBezTo>
                  <a:cubicBezTo>
                    <a:pt x="7310" y="10123"/>
                    <a:pt x="6952" y="10095"/>
                    <a:pt x="6605" y="10095"/>
                  </a:cubicBezTo>
                  <a:cubicBezTo>
                    <a:pt x="5399" y="10095"/>
                    <a:pt x="4329" y="10435"/>
                    <a:pt x="3521" y="11084"/>
                  </a:cubicBezTo>
                  <a:cubicBezTo>
                    <a:pt x="2554" y="11861"/>
                    <a:pt x="1993" y="13041"/>
                    <a:pt x="1899" y="14495"/>
                  </a:cubicBezTo>
                  <a:cubicBezTo>
                    <a:pt x="1820" y="15705"/>
                    <a:pt x="2282" y="16625"/>
                    <a:pt x="2727" y="17515"/>
                  </a:cubicBezTo>
                  <a:cubicBezTo>
                    <a:pt x="3061" y="18180"/>
                    <a:pt x="3374" y="18809"/>
                    <a:pt x="3443" y="19530"/>
                  </a:cubicBezTo>
                  <a:cubicBezTo>
                    <a:pt x="3564" y="20832"/>
                    <a:pt x="3259" y="20941"/>
                    <a:pt x="2448" y="21234"/>
                  </a:cubicBezTo>
                  <a:cubicBezTo>
                    <a:pt x="2172" y="21333"/>
                    <a:pt x="1862" y="21446"/>
                    <a:pt x="1529" y="21619"/>
                  </a:cubicBezTo>
                  <a:cubicBezTo>
                    <a:pt x="619" y="22095"/>
                    <a:pt x="39" y="22949"/>
                    <a:pt x="18" y="23850"/>
                  </a:cubicBezTo>
                  <a:cubicBezTo>
                    <a:pt x="1" y="24637"/>
                    <a:pt x="418" y="25340"/>
                    <a:pt x="1168" y="25776"/>
                  </a:cubicBezTo>
                  <a:cubicBezTo>
                    <a:pt x="1926" y="26219"/>
                    <a:pt x="3112" y="26266"/>
                    <a:pt x="4158" y="26309"/>
                  </a:cubicBezTo>
                  <a:cubicBezTo>
                    <a:pt x="4667" y="26331"/>
                    <a:pt x="5151" y="26351"/>
                    <a:pt x="5514" y="26411"/>
                  </a:cubicBezTo>
                  <a:cubicBezTo>
                    <a:pt x="5538" y="26417"/>
                    <a:pt x="5565" y="26418"/>
                    <a:pt x="5590" y="26418"/>
                  </a:cubicBezTo>
                  <a:cubicBezTo>
                    <a:pt x="5812" y="26418"/>
                    <a:pt x="6007" y="26259"/>
                    <a:pt x="6048" y="26033"/>
                  </a:cubicBezTo>
                  <a:cubicBezTo>
                    <a:pt x="6089" y="25782"/>
                    <a:pt x="5920" y="25544"/>
                    <a:pt x="5668" y="25501"/>
                  </a:cubicBezTo>
                  <a:cubicBezTo>
                    <a:pt x="5246" y="25431"/>
                    <a:pt x="4737" y="25410"/>
                    <a:pt x="4196" y="25388"/>
                  </a:cubicBezTo>
                  <a:cubicBezTo>
                    <a:pt x="3258" y="25351"/>
                    <a:pt x="2197" y="25308"/>
                    <a:pt x="1634" y="24980"/>
                  </a:cubicBezTo>
                  <a:cubicBezTo>
                    <a:pt x="1171" y="24710"/>
                    <a:pt x="932" y="24328"/>
                    <a:pt x="942" y="23876"/>
                  </a:cubicBezTo>
                  <a:cubicBezTo>
                    <a:pt x="955" y="23320"/>
                    <a:pt x="1354" y="22756"/>
                    <a:pt x="1956" y="22441"/>
                  </a:cubicBezTo>
                  <a:cubicBezTo>
                    <a:pt x="2234" y="22297"/>
                    <a:pt x="2501" y="22200"/>
                    <a:pt x="2762" y="22107"/>
                  </a:cubicBezTo>
                  <a:cubicBezTo>
                    <a:pt x="3809" y="21730"/>
                    <a:pt x="4535" y="21318"/>
                    <a:pt x="4361" y="19449"/>
                  </a:cubicBezTo>
                  <a:cubicBezTo>
                    <a:pt x="4278" y="18556"/>
                    <a:pt x="3909" y="17819"/>
                    <a:pt x="3551" y="17105"/>
                  </a:cubicBezTo>
                  <a:cubicBezTo>
                    <a:pt x="3144" y="16290"/>
                    <a:pt x="2757" y="15519"/>
                    <a:pt x="2820" y="14558"/>
                  </a:cubicBezTo>
                  <a:cubicBezTo>
                    <a:pt x="2898" y="13369"/>
                    <a:pt x="3338" y="12418"/>
                    <a:pt x="4099" y="11807"/>
                  </a:cubicBezTo>
                  <a:cubicBezTo>
                    <a:pt x="4743" y="11290"/>
                    <a:pt x="5612" y="11021"/>
                    <a:pt x="6607" y="11021"/>
                  </a:cubicBezTo>
                  <a:cubicBezTo>
                    <a:pt x="6906" y="11021"/>
                    <a:pt x="7216" y="11045"/>
                    <a:pt x="7535" y="11094"/>
                  </a:cubicBezTo>
                  <a:cubicBezTo>
                    <a:pt x="8455" y="11235"/>
                    <a:pt x="9271" y="11727"/>
                    <a:pt x="10133" y="12247"/>
                  </a:cubicBezTo>
                  <a:cubicBezTo>
                    <a:pt x="11047" y="12798"/>
                    <a:pt x="11991" y="13366"/>
                    <a:pt x="13080" y="13488"/>
                  </a:cubicBezTo>
                  <a:cubicBezTo>
                    <a:pt x="13232" y="13505"/>
                    <a:pt x="13379" y="13513"/>
                    <a:pt x="13521" y="13513"/>
                  </a:cubicBezTo>
                  <a:cubicBezTo>
                    <a:pt x="14230" y="13513"/>
                    <a:pt x="14822" y="13301"/>
                    <a:pt x="15283" y="12883"/>
                  </a:cubicBezTo>
                  <a:cubicBezTo>
                    <a:pt x="16592" y="11695"/>
                    <a:pt x="16556" y="9153"/>
                    <a:pt x="16520" y="6697"/>
                  </a:cubicBezTo>
                  <a:cubicBezTo>
                    <a:pt x="16499" y="5186"/>
                    <a:pt x="16480" y="3759"/>
                    <a:pt x="16792" y="2949"/>
                  </a:cubicBezTo>
                  <a:cubicBezTo>
                    <a:pt x="17133" y="2072"/>
                    <a:pt x="17934" y="1325"/>
                    <a:pt x="18831" y="1042"/>
                  </a:cubicBezTo>
                  <a:cubicBezTo>
                    <a:pt x="19043" y="976"/>
                    <a:pt x="19301" y="923"/>
                    <a:pt x="19584" y="923"/>
                  </a:cubicBezTo>
                  <a:cubicBezTo>
                    <a:pt x="19958" y="923"/>
                    <a:pt x="20377" y="1016"/>
                    <a:pt x="20791" y="1295"/>
                  </a:cubicBezTo>
                  <a:cubicBezTo>
                    <a:pt x="22453" y="2413"/>
                    <a:pt x="22127" y="6640"/>
                    <a:pt x="21971" y="8671"/>
                  </a:cubicBezTo>
                  <a:cubicBezTo>
                    <a:pt x="21934" y="9157"/>
                    <a:pt x="21905" y="9539"/>
                    <a:pt x="21905" y="9800"/>
                  </a:cubicBezTo>
                  <a:cubicBezTo>
                    <a:pt x="21905" y="10990"/>
                    <a:pt x="21866" y="11978"/>
                    <a:pt x="21828" y="12935"/>
                  </a:cubicBezTo>
                  <a:cubicBezTo>
                    <a:pt x="21790" y="13900"/>
                    <a:pt x="21752" y="14900"/>
                    <a:pt x="21752" y="16108"/>
                  </a:cubicBezTo>
                  <a:cubicBezTo>
                    <a:pt x="21752" y="16362"/>
                    <a:pt x="21956" y="16569"/>
                    <a:pt x="22212" y="16569"/>
                  </a:cubicBezTo>
                  <a:cubicBezTo>
                    <a:pt x="22467" y="16569"/>
                    <a:pt x="22675" y="16363"/>
                    <a:pt x="22675" y="16108"/>
                  </a:cubicBezTo>
                  <a:cubicBezTo>
                    <a:pt x="22675" y="14917"/>
                    <a:pt x="22713" y="13928"/>
                    <a:pt x="22750" y="12971"/>
                  </a:cubicBezTo>
                  <a:cubicBezTo>
                    <a:pt x="22789" y="12006"/>
                    <a:pt x="22828" y="11006"/>
                    <a:pt x="22828" y="9797"/>
                  </a:cubicBezTo>
                  <a:cubicBezTo>
                    <a:pt x="22828" y="9574"/>
                    <a:pt x="22858" y="9188"/>
                    <a:pt x="22892" y="8741"/>
                  </a:cubicBezTo>
                  <a:cubicBezTo>
                    <a:pt x="23075" y="6367"/>
                    <a:pt x="23414" y="1946"/>
                    <a:pt x="21306" y="527"/>
                  </a:cubicBezTo>
                  <a:cubicBezTo>
                    <a:pt x="20787" y="178"/>
                    <a:pt x="20195" y="0"/>
                    <a:pt x="19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3318088" y="3702200"/>
              <a:ext cx="57350" cy="57300"/>
            </a:xfrm>
            <a:custGeom>
              <a:avLst/>
              <a:gdLst/>
              <a:ahLst/>
              <a:cxnLst/>
              <a:rect l="l" t="t" r="r" b="b"/>
              <a:pathLst>
                <a:path w="2294" h="2292" extrusionOk="0">
                  <a:moveTo>
                    <a:pt x="1147" y="0"/>
                  </a:moveTo>
                  <a:cubicBezTo>
                    <a:pt x="514" y="0"/>
                    <a:pt x="0" y="514"/>
                    <a:pt x="0" y="1146"/>
                  </a:cubicBezTo>
                  <a:cubicBezTo>
                    <a:pt x="0" y="1780"/>
                    <a:pt x="514" y="2292"/>
                    <a:pt x="1147" y="2292"/>
                  </a:cubicBezTo>
                  <a:cubicBezTo>
                    <a:pt x="1780" y="2292"/>
                    <a:pt x="2293" y="1780"/>
                    <a:pt x="2293" y="1146"/>
                  </a:cubicBezTo>
                  <a:cubicBezTo>
                    <a:pt x="2293" y="514"/>
                    <a:pt x="1780" y="0"/>
                    <a:pt x="1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2916888" y="4037300"/>
              <a:ext cx="88175" cy="88175"/>
            </a:xfrm>
            <a:custGeom>
              <a:avLst/>
              <a:gdLst/>
              <a:ahLst/>
              <a:cxnLst/>
              <a:rect l="l" t="t" r="r" b="b"/>
              <a:pathLst>
                <a:path w="3527" h="3527" extrusionOk="0">
                  <a:moveTo>
                    <a:pt x="1763" y="0"/>
                  </a:moveTo>
                  <a:cubicBezTo>
                    <a:pt x="790" y="0"/>
                    <a:pt x="1" y="790"/>
                    <a:pt x="1" y="1763"/>
                  </a:cubicBezTo>
                  <a:cubicBezTo>
                    <a:pt x="1" y="2737"/>
                    <a:pt x="790" y="3526"/>
                    <a:pt x="1763" y="3526"/>
                  </a:cubicBezTo>
                  <a:cubicBezTo>
                    <a:pt x="2737" y="3526"/>
                    <a:pt x="3527" y="2737"/>
                    <a:pt x="3527" y="1763"/>
                  </a:cubicBezTo>
                  <a:cubicBezTo>
                    <a:pt x="3527" y="790"/>
                    <a:pt x="2737" y="0"/>
                    <a:pt x="17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3886813" y="3777125"/>
              <a:ext cx="66200" cy="66175"/>
            </a:xfrm>
            <a:custGeom>
              <a:avLst/>
              <a:gdLst/>
              <a:ahLst/>
              <a:cxnLst/>
              <a:rect l="l" t="t" r="r" b="b"/>
              <a:pathLst>
                <a:path w="2648" h="2647" extrusionOk="0">
                  <a:moveTo>
                    <a:pt x="1324" y="0"/>
                  </a:moveTo>
                  <a:cubicBezTo>
                    <a:pt x="593" y="0"/>
                    <a:pt x="1" y="592"/>
                    <a:pt x="1" y="1323"/>
                  </a:cubicBezTo>
                  <a:cubicBezTo>
                    <a:pt x="1" y="2054"/>
                    <a:pt x="593" y="2647"/>
                    <a:pt x="1324" y="2647"/>
                  </a:cubicBezTo>
                  <a:cubicBezTo>
                    <a:pt x="2055" y="2647"/>
                    <a:pt x="2647" y="2054"/>
                    <a:pt x="2647" y="1323"/>
                  </a:cubicBezTo>
                  <a:cubicBezTo>
                    <a:pt x="2647" y="594"/>
                    <a:pt x="2055" y="2"/>
                    <a:pt x="1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4160188" y="3975575"/>
              <a:ext cx="83775" cy="83775"/>
            </a:xfrm>
            <a:custGeom>
              <a:avLst/>
              <a:gdLst/>
              <a:ahLst/>
              <a:cxnLst/>
              <a:rect l="l" t="t" r="r" b="b"/>
              <a:pathLst>
                <a:path w="3351" h="3351" extrusionOk="0">
                  <a:moveTo>
                    <a:pt x="1676" y="0"/>
                  </a:moveTo>
                  <a:cubicBezTo>
                    <a:pt x="749" y="0"/>
                    <a:pt x="1" y="751"/>
                    <a:pt x="1" y="1675"/>
                  </a:cubicBezTo>
                  <a:cubicBezTo>
                    <a:pt x="1" y="2601"/>
                    <a:pt x="752" y="3350"/>
                    <a:pt x="1676" y="3350"/>
                  </a:cubicBezTo>
                  <a:cubicBezTo>
                    <a:pt x="2603" y="3350"/>
                    <a:pt x="3351" y="2599"/>
                    <a:pt x="3351" y="1675"/>
                  </a:cubicBezTo>
                  <a:cubicBezTo>
                    <a:pt x="3351" y="748"/>
                    <a:pt x="2603" y="0"/>
                    <a:pt x="1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4133763" y="4195975"/>
              <a:ext cx="70575" cy="70575"/>
            </a:xfrm>
            <a:custGeom>
              <a:avLst/>
              <a:gdLst/>
              <a:ahLst/>
              <a:cxnLst/>
              <a:rect l="l" t="t" r="r" b="b"/>
              <a:pathLst>
                <a:path w="2823" h="2823" extrusionOk="0">
                  <a:moveTo>
                    <a:pt x="1411" y="0"/>
                  </a:moveTo>
                  <a:cubicBezTo>
                    <a:pt x="633" y="0"/>
                    <a:pt x="1" y="633"/>
                    <a:pt x="1" y="1412"/>
                  </a:cubicBezTo>
                  <a:cubicBezTo>
                    <a:pt x="1" y="2190"/>
                    <a:pt x="633" y="2823"/>
                    <a:pt x="1411" y="2823"/>
                  </a:cubicBezTo>
                  <a:cubicBezTo>
                    <a:pt x="2191" y="2823"/>
                    <a:pt x="2823" y="2190"/>
                    <a:pt x="2823" y="1412"/>
                  </a:cubicBezTo>
                  <a:cubicBezTo>
                    <a:pt x="2823" y="633"/>
                    <a:pt x="2191" y="0"/>
                    <a:pt x="1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4032188" y="4041725"/>
              <a:ext cx="44300" cy="44275"/>
            </a:xfrm>
            <a:custGeom>
              <a:avLst/>
              <a:gdLst/>
              <a:ahLst/>
              <a:cxnLst/>
              <a:rect l="l" t="t" r="r" b="b"/>
              <a:pathLst>
                <a:path w="1772" h="1771" extrusionOk="0">
                  <a:moveTo>
                    <a:pt x="892" y="0"/>
                  </a:moveTo>
                  <a:cubicBezTo>
                    <a:pt x="890" y="0"/>
                    <a:pt x="888" y="0"/>
                    <a:pt x="886" y="1"/>
                  </a:cubicBezTo>
                  <a:cubicBezTo>
                    <a:pt x="399" y="1"/>
                    <a:pt x="1" y="395"/>
                    <a:pt x="1" y="885"/>
                  </a:cubicBezTo>
                  <a:cubicBezTo>
                    <a:pt x="1" y="1374"/>
                    <a:pt x="396" y="1770"/>
                    <a:pt x="886" y="1770"/>
                  </a:cubicBezTo>
                  <a:cubicBezTo>
                    <a:pt x="1374" y="1770"/>
                    <a:pt x="1772" y="1375"/>
                    <a:pt x="1772" y="885"/>
                  </a:cubicBezTo>
                  <a:cubicBezTo>
                    <a:pt x="1772" y="397"/>
                    <a:pt x="1377" y="0"/>
                    <a:pt x="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3168113" y="4173950"/>
              <a:ext cx="79425" cy="79400"/>
            </a:xfrm>
            <a:custGeom>
              <a:avLst/>
              <a:gdLst/>
              <a:ahLst/>
              <a:cxnLst/>
              <a:rect l="l" t="t" r="r" b="b"/>
              <a:pathLst>
                <a:path w="3177" h="3176" extrusionOk="0">
                  <a:moveTo>
                    <a:pt x="1589" y="0"/>
                  </a:moveTo>
                  <a:cubicBezTo>
                    <a:pt x="711" y="0"/>
                    <a:pt x="1" y="713"/>
                    <a:pt x="1" y="1588"/>
                  </a:cubicBezTo>
                  <a:cubicBezTo>
                    <a:pt x="1" y="2466"/>
                    <a:pt x="711" y="3176"/>
                    <a:pt x="1589" y="3176"/>
                  </a:cubicBezTo>
                  <a:cubicBezTo>
                    <a:pt x="2467" y="3176"/>
                    <a:pt x="3177" y="2465"/>
                    <a:pt x="3177" y="1588"/>
                  </a:cubicBezTo>
                  <a:cubicBezTo>
                    <a:pt x="3177" y="710"/>
                    <a:pt x="2467" y="0"/>
                    <a:pt x="1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3957388" y="4173950"/>
              <a:ext cx="79400" cy="79400"/>
            </a:xfrm>
            <a:custGeom>
              <a:avLst/>
              <a:gdLst/>
              <a:ahLst/>
              <a:cxnLst/>
              <a:rect l="l" t="t" r="r" b="b"/>
              <a:pathLst>
                <a:path w="3176" h="3176" extrusionOk="0">
                  <a:moveTo>
                    <a:pt x="1588" y="0"/>
                  </a:moveTo>
                  <a:cubicBezTo>
                    <a:pt x="710" y="0"/>
                    <a:pt x="0" y="713"/>
                    <a:pt x="0" y="1588"/>
                  </a:cubicBezTo>
                  <a:cubicBezTo>
                    <a:pt x="0" y="2466"/>
                    <a:pt x="711" y="3176"/>
                    <a:pt x="1588" y="3176"/>
                  </a:cubicBezTo>
                  <a:cubicBezTo>
                    <a:pt x="2465" y="3176"/>
                    <a:pt x="3176" y="2465"/>
                    <a:pt x="3176" y="1588"/>
                  </a:cubicBezTo>
                  <a:cubicBezTo>
                    <a:pt x="3176" y="710"/>
                    <a:pt x="2464" y="0"/>
                    <a:pt x="15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9"/>
          <p:cNvGrpSpPr/>
          <p:nvPr/>
        </p:nvGrpSpPr>
        <p:grpSpPr>
          <a:xfrm rot="-376160">
            <a:off x="6037835" y="3725070"/>
            <a:ext cx="1760215" cy="1072079"/>
            <a:chOff x="4411213" y="3961650"/>
            <a:chExt cx="1760250" cy="1072100"/>
          </a:xfrm>
        </p:grpSpPr>
        <p:sp>
          <p:nvSpPr>
            <p:cNvPr id="430" name="Google Shape;430;p9"/>
            <p:cNvSpPr/>
            <p:nvPr/>
          </p:nvSpPr>
          <p:spPr>
            <a:xfrm>
              <a:off x="5222063" y="4040150"/>
              <a:ext cx="584500" cy="584475"/>
            </a:xfrm>
            <a:custGeom>
              <a:avLst/>
              <a:gdLst/>
              <a:ahLst/>
              <a:cxnLst/>
              <a:rect l="l" t="t" r="r" b="b"/>
              <a:pathLst>
                <a:path w="23380" h="23379" extrusionOk="0">
                  <a:moveTo>
                    <a:pt x="11690" y="1"/>
                  </a:moveTo>
                  <a:cubicBezTo>
                    <a:pt x="8590" y="1"/>
                    <a:pt x="5617" y="1232"/>
                    <a:pt x="3425" y="3424"/>
                  </a:cubicBezTo>
                  <a:cubicBezTo>
                    <a:pt x="1232" y="5617"/>
                    <a:pt x="1" y="8589"/>
                    <a:pt x="1" y="11689"/>
                  </a:cubicBezTo>
                  <a:cubicBezTo>
                    <a:pt x="1" y="14789"/>
                    <a:pt x="1232" y="17763"/>
                    <a:pt x="3425" y="19955"/>
                  </a:cubicBezTo>
                  <a:cubicBezTo>
                    <a:pt x="5617" y="22146"/>
                    <a:pt x="8590" y="23378"/>
                    <a:pt x="11690" y="23378"/>
                  </a:cubicBezTo>
                  <a:cubicBezTo>
                    <a:pt x="14791" y="23378"/>
                    <a:pt x="17764" y="22146"/>
                    <a:pt x="19955" y="19955"/>
                  </a:cubicBezTo>
                  <a:cubicBezTo>
                    <a:pt x="22148" y="17763"/>
                    <a:pt x="23380" y="14789"/>
                    <a:pt x="23380" y="11689"/>
                  </a:cubicBezTo>
                  <a:cubicBezTo>
                    <a:pt x="23380" y="8589"/>
                    <a:pt x="22148" y="5617"/>
                    <a:pt x="19955" y="3424"/>
                  </a:cubicBezTo>
                  <a:cubicBezTo>
                    <a:pt x="17764" y="1232"/>
                    <a:pt x="14791" y="1"/>
                    <a:pt x="116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4551113" y="3987475"/>
              <a:ext cx="979375" cy="473875"/>
            </a:xfrm>
            <a:custGeom>
              <a:avLst/>
              <a:gdLst/>
              <a:ahLst/>
              <a:cxnLst/>
              <a:rect l="l" t="t" r="r" b="b"/>
              <a:pathLst>
                <a:path w="39175" h="18955" extrusionOk="0">
                  <a:moveTo>
                    <a:pt x="9478" y="0"/>
                  </a:moveTo>
                  <a:cubicBezTo>
                    <a:pt x="4265" y="0"/>
                    <a:pt x="1" y="4266"/>
                    <a:pt x="1" y="9478"/>
                  </a:cubicBezTo>
                  <a:cubicBezTo>
                    <a:pt x="1" y="14690"/>
                    <a:pt x="4265" y="18955"/>
                    <a:pt x="9478" y="18955"/>
                  </a:cubicBezTo>
                  <a:lnTo>
                    <a:pt x="29697" y="18955"/>
                  </a:lnTo>
                  <a:cubicBezTo>
                    <a:pt x="34910" y="18955"/>
                    <a:pt x="39174" y="14690"/>
                    <a:pt x="39174" y="9478"/>
                  </a:cubicBezTo>
                  <a:cubicBezTo>
                    <a:pt x="39174" y="4266"/>
                    <a:pt x="34910" y="0"/>
                    <a:pt x="29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4832463" y="3987475"/>
              <a:ext cx="979425" cy="473875"/>
            </a:xfrm>
            <a:custGeom>
              <a:avLst/>
              <a:gdLst/>
              <a:ahLst/>
              <a:cxnLst/>
              <a:rect l="l" t="t" r="r" b="b"/>
              <a:pathLst>
                <a:path w="39177" h="18955" extrusionOk="0">
                  <a:moveTo>
                    <a:pt x="9478" y="0"/>
                  </a:moveTo>
                  <a:cubicBezTo>
                    <a:pt x="4267" y="0"/>
                    <a:pt x="1" y="4266"/>
                    <a:pt x="1" y="9478"/>
                  </a:cubicBezTo>
                  <a:cubicBezTo>
                    <a:pt x="1" y="14690"/>
                    <a:pt x="4267" y="18955"/>
                    <a:pt x="9478" y="18955"/>
                  </a:cubicBezTo>
                  <a:lnTo>
                    <a:pt x="29697" y="18955"/>
                  </a:lnTo>
                  <a:cubicBezTo>
                    <a:pt x="34911" y="18955"/>
                    <a:pt x="39177" y="14690"/>
                    <a:pt x="39174" y="9478"/>
                  </a:cubicBezTo>
                  <a:cubicBezTo>
                    <a:pt x="39174" y="4266"/>
                    <a:pt x="34910" y="0"/>
                    <a:pt x="29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4829988" y="4256100"/>
              <a:ext cx="358550" cy="126225"/>
            </a:xfrm>
            <a:custGeom>
              <a:avLst/>
              <a:gdLst/>
              <a:ahLst/>
              <a:cxnLst/>
              <a:rect l="l" t="t" r="r" b="b"/>
              <a:pathLst>
                <a:path w="14342" h="5049" extrusionOk="0">
                  <a:moveTo>
                    <a:pt x="208" y="0"/>
                  </a:moveTo>
                  <a:cubicBezTo>
                    <a:pt x="94" y="0"/>
                    <a:pt x="1" y="93"/>
                    <a:pt x="1" y="209"/>
                  </a:cubicBezTo>
                  <a:cubicBezTo>
                    <a:pt x="1" y="323"/>
                    <a:pt x="94" y="416"/>
                    <a:pt x="208" y="416"/>
                  </a:cubicBezTo>
                  <a:lnTo>
                    <a:pt x="8348" y="416"/>
                  </a:lnTo>
                  <a:lnTo>
                    <a:pt x="13977" y="5003"/>
                  </a:lnTo>
                  <a:cubicBezTo>
                    <a:pt x="14014" y="5033"/>
                    <a:pt x="14060" y="5048"/>
                    <a:pt x="14107" y="5048"/>
                  </a:cubicBezTo>
                  <a:cubicBezTo>
                    <a:pt x="14166" y="5048"/>
                    <a:pt x="14228" y="5023"/>
                    <a:pt x="14270" y="4971"/>
                  </a:cubicBezTo>
                  <a:cubicBezTo>
                    <a:pt x="14342" y="4882"/>
                    <a:pt x="14329" y="4752"/>
                    <a:pt x="14239" y="4681"/>
                  </a:cubicBezTo>
                  <a:lnTo>
                    <a:pt x="8553" y="47"/>
                  </a:lnTo>
                  <a:cubicBezTo>
                    <a:pt x="8515" y="17"/>
                    <a:pt x="8471" y="0"/>
                    <a:pt x="8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5158938" y="4363975"/>
              <a:ext cx="50075" cy="50000"/>
            </a:xfrm>
            <a:custGeom>
              <a:avLst/>
              <a:gdLst/>
              <a:ahLst/>
              <a:cxnLst/>
              <a:rect l="l" t="t" r="r" b="b"/>
              <a:pathLst>
                <a:path w="2003" h="2000" extrusionOk="0">
                  <a:moveTo>
                    <a:pt x="1001" y="1"/>
                  </a:moveTo>
                  <a:cubicBezTo>
                    <a:pt x="452" y="1"/>
                    <a:pt x="1" y="450"/>
                    <a:pt x="1" y="1001"/>
                  </a:cubicBezTo>
                  <a:cubicBezTo>
                    <a:pt x="1" y="1549"/>
                    <a:pt x="450" y="1999"/>
                    <a:pt x="1001" y="1999"/>
                  </a:cubicBezTo>
                  <a:cubicBezTo>
                    <a:pt x="1552" y="1999"/>
                    <a:pt x="2002" y="1549"/>
                    <a:pt x="2001" y="1001"/>
                  </a:cubicBezTo>
                  <a:cubicBezTo>
                    <a:pt x="2001" y="452"/>
                    <a:pt x="1552" y="1"/>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4858888" y="4121800"/>
              <a:ext cx="323800" cy="221000"/>
            </a:xfrm>
            <a:custGeom>
              <a:avLst/>
              <a:gdLst/>
              <a:ahLst/>
              <a:cxnLst/>
              <a:rect l="l" t="t" r="r" b="b"/>
              <a:pathLst>
                <a:path w="12952" h="8840" extrusionOk="0">
                  <a:moveTo>
                    <a:pt x="12729" y="1"/>
                  </a:moveTo>
                  <a:cubicBezTo>
                    <a:pt x="12632" y="1"/>
                    <a:pt x="12538" y="90"/>
                    <a:pt x="12532" y="198"/>
                  </a:cubicBezTo>
                  <a:lnTo>
                    <a:pt x="12326" y="4710"/>
                  </a:lnTo>
                  <a:lnTo>
                    <a:pt x="4793" y="8425"/>
                  </a:lnTo>
                  <a:lnTo>
                    <a:pt x="208" y="8425"/>
                  </a:lnTo>
                  <a:cubicBezTo>
                    <a:pt x="94" y="8425"/>
                    <a:pt x="1" y="8518"/>
                    <a:pt x="1" y="8632"/>
                  </a:cubicBezTo>
                  <a:cubicBezTo>
                    <a:pt x="1" y="8747"/>
                    <a:pt x="94" y="8840"/>
                    <a:pt x="208" y="8840"/>
                  </a:cubicBezTo>
                  <a:lnTo>
                    <a:pt x="4842" y="8840"/>
                  </a:lnTo>
                  <a:cubicBezTo>
                    <a:pt x="4875" y="8840"/>
                    <a:pt x="4905" y="8832"/>
                    <a:pt x="4935" y="8818"/>
                  </a:cubicBezTo>
                  <a:lnTo>
                    <a:pt x="12622" y="5027"/>
                  </a:lnTo>
                  <a:cubicBezTo>
                    <a:pt x="12688" y="4994"/>
                    <a:pt x="12733" y="4926"/>
                    <a:pt x="12737" y="4851"/>
                  </a:cubicBezTo>
                  <a:lnTo>
                    <a:pt x="12947" y="218"/>
                  </a:lnTo>
                  <a:cubicBezTo>
                    <a:pt x="12951" y="103"/>
                    <a:pt x="12863" y="6"/>
                    <a:pt x="12748" y="2"/>
                  </a:cubicBezTo>
                  <a:cubicBezTo>
                    <a:pt x="12742" y="1"/>
                    <a:pt x="12736" y="1"/>
                    <a:pt x="127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5148388" y="4103275"/>
              <a:ext cx="39550" cy="39550"/>
            </a:xfrm>
            <a:custGeom>
              <a:avLst/>
              <a:gdLst/>
              <a:ahLst/>
              <a:cxnLst/>
              <a:rect l="l" t="t" r="r" b="b"/>
              <a:pathLst>
                <a:path w="1582" h="1582" extrusionOk="0">
                  <a:moveTo>
                    <a:pt x="792" y="0"/>
                  </a:moveTo>
                  <a:cubicBezTo>
                    <a:pt x="357" y="0"/>
                    <a:pt x="1" y="357"/>
                    <a:pt x="1" y="790"/>
                  </a:cubicBezTo>
                  <a:cubicBezTo>
                    <a:pt x="1" y="1225"/>
                    <a:pt x="357" y="1581"/>
                    <a:pt x="792" y="1581"/>
                  </a:cubicBezTo>
                  <a:cubicBezTo>
                    <a:pt x="1227" y="1581"/>
                    <a:pt x="1582" y="1226"/>
                    <a:pt x="1582" y="790"/>
                  </a:cubicBezTo>
                  <a:cubicBezTo>
                    <a:pt x="1582" y="357"/>
                    <a:pt x="1227" y="0"/>
                    <a:pt x="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4882488" y="4079700"/>
              <a:ext cx="602975" cy="244675"/>
            </a:xfrm>
            <a:custGeom>
              <a:avLst/>
              <a:gdLst/>
              <a:ahLst/>
              <a:cxnLst/>
              <a:rect l="l" t="t" r="r" b="b"/>
              <a:pathLst>
                <a:path w="24119" h="9787" extrusionOk="0">
                  <a:moveTo>
                    <a:pt x="1" y="1"/>
                  </a:moveTo>
                  <a:lnTo>
                    <a:pt x="1" y="416"/>
                  </a:lnTo>
                  <a:lnTo>
                    <a:pt x="4650" y="416"/>
                  </a:lnTo>
                  <a:lnTo>
                    <a:pt x="13391" y="9682"/>
                  </a:lnTo>
                  <a:lnTo>
                    <a:pt x="24115" y="9787"/>
                  </a:lnTo>
                  <a:lnTo>
                    <a:pt x="24118" y="9372"/>
                  </a:lnTo>
                  <a:lnTo>
                    <a:pt x="13572" y="9269"/>
                  </a:lnTo>
                  <a:lnTo>
                    <a:pt x="4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5453788" y="4298100"/>
              <a:ext cx="44800" cy="44850"/>
            </a:xfrm>
            <a:custGeom>
              <a:avLst/>
              <a:gdLst/>
              <a:ahLst/>
              <a:cxnLst/>
              <a:rect l="l" t="t" r="r" b="b"/>
              <a:pathLst>
                <a:path w="1792" h="1794" extrusionOk="0">
                  <a:moveTo>
                    <a:pt x="896" y="1"/>
                  </a:moveTo>
                  <a:cubicBezTo>
                    <a:pt x="401" y="1"/>
                    <a:pt x="0" y="403"/>
                    <a:pt x="0" y="898"/>
                  </a:cubicBezTo>
                  <a:cubicBezTo>
                    <a:pt x="0" y="1393"/>
                    <a:pt x="401" y="1793"/>
                    <a:pt x="896" y="1793"/>
                  </a:cubicBezTo>
                  <a:cubicBezTo>
                    <a:pt x="1391" y="1793"/>
                    <a:pt x="1791" y="1393"/>
                    <a:pt x="1791" y="898"/>
                  </a:cubicBezTo>
                  <a:cubicBezTo>
                    <a:pt x="1791" y="403"/>
                    <a:pt x="1391" y="1"/>
                    <a:pt x="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4837763" y="4050675"/>
              <a:ext cx="136825" cy="155275"/>
            </a:xfrm>
            <a:custGeom>
              <a:avLst/>
              <a:gdLst/>
              <a:ahLst/>
              <a:cxnLst/>
              <a:rect l="l" t="t" r="r" b="b"/>
              <a:pathLst>
                <a:path w="5473" h="6211" extrusionOk="0">
                  <a:moveTo>
                    <a:pt x="5059" y="0"/>
                  </a:moveTo>
                  <a:lnTo>
                    <a:pt x="5059" y="5795"/>
                  </a:lnTo>
                  <a:lnTo>
                    <a:pt x="0" y="5795"/>
                  </a:lnTo>
                  <a:lnTo>
                    <a:pt x="0" y="6210"/>
                  </a:lnTo>
                  <a:lnTo>
                    <a:pt x="5472" y="6210"/>
                  </a:lnTo>
                  <a:lnTo>
                    <a:pt x="5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4950988" y="4024375"/>
              <a:ext cx="36850" cy="36875"/>
            </a:xfrm>
            <a:custGeom>
              <a:avLst/>
              <a:gdLst/>
              <a:ahLst/>
              <a:cxnLst/>
              <a:rect l="l" t="t" r="r" b="b"/>
              <a:pathLst>
                <a:path w="1474" h="1475" extrusionOk="0">
                  <a:moveTo>
                    <a:pt x="742" y="1"/>
                  </a:moveTo>
                  <a:cubicBezTo>
                    <a:pt x="741" y="1"/>
                    <a:pt x="739" y="1"/>
                    <a:pt x="737" y="1"/>
                  </a:cubicBezTo>
                  <a:cubicBezTo>
                    <a:pt x="331" y="1"/>
                    <a:pt x="0" y="330"/>
                    <a:pt x="0" y="737"/>
                  </a:cubicBezTo>
                  <a:cubicBezTo>
                    <a:pt x="0" y="1142"/>
                    <a:pt x="329" y="1474"/>
                    <a:pt x="737" y="1474"/>
                  </a:cubicBezTo>
                  <a:cubicBezTo>
                    <a:pt x="1143" y="1474"/>
                    <a:pt x="1474" y="1145"/>
                    <a:pt x="1474" y="737"/>
                  </a:cubicBezTo>
                  <a:cubicBezTo>
                    <a:pt x="1474" y="331"/>
                    <a:pt x="1146" y="1"/>
                    <a:pt x="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4877613" y="4065625"/>
              <a:ext cx="36850" cy="36850"/>
            </a:xfrm>
            <a:custGeom>
              <a:avLst/>
              <a:gdLst/>
              <a:ahLst/>
              <a:cxnLst/>
              <a:rect l="l" t="t" r="r" b="b"/>
              <a:pathLst>
                <a:path w="1474" h="1474" extrusionOk="0">
                  <a:moveTo>
                    <a:pt x="737" y="0"/>
                  </a:moveTo>
                  <a:cubicBezTo>
                    <a:pt x="330" y="0"/>
                    <a:pt x="0" y="329"/>
                    <a:pt x="0" y="737"/>
                  </a:cubicBezTo>
                  <a:cubicBezTo>
                    <a:pt x="0" y="1143"/>
                    <a:pt x="329" y="1474"/>
                    <a:pt x="737" y="1474"/>
                  </a:cubicBezTo>
                  <a:cubicBezTo>
                    <a:pt x="1143" y="1474"/>
                    <a:pt x="1473" y="1145"/>
                    <a:pt x="1473" y="737"/>
                  </a:cubicBezTo>
                  <a:cubicBezTo>
                    <a:pt x="1473" y="332"/>
                    <a:pt x="1143"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4820988" y="4184925"/>
              <a:ext cx="36850" cy="36850"/>
            </a:xfrm>
            <a:custGeom>
              <a:avLst/>
              <a:gdLst/>
              <a:ahLst/>
              <a:cxnLst/>
              <a:rect l="l" t="t" r="r" b="b"/>
              <a:pathLst>
                <a:path w="1474" h="1474" extrusionOk="0">
                  <a:moveTo>
                    <a:pt x="737" y="0"/>
                  </a:moveTo>
                  <a:cubicBezTo>
                    <a:pt x="331" y="0"/>
                    <a:pt x="0" y="331"/>
                    <a:pt x="0" y="737"/>
                  </a:cubicBezTo>
                  <a:cubicBezTo>
                    <a:pt x="0" y="1145"/>
                    <a:pt x="331" y="1474"/>
                    <a:pt x="737" y="1474"/>
                  </a:cubicBezTo>
                  <a:cubicBezTo>
                    <a:pt x="1145" y="1474"/>
                    <a:pt x="1474" y="1145"/>
                    <a:pt x="1474" y="737"/>
                  </a:cubicBezTo>
                  <a:cubicBezTo>
                    <a:pt x="1474" y="331"/>
                    <a:pt x="1145"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4819163" y="4237600"/>
              <a:ext cx="36850" cy="36850"/>
            </a:xfrm>
            <a:custGeom>
              <a:avLst/>
              <a:gdLst/>
              <a:ahLst/>
              <a:cxnLst/>
              <a:rect l="l" t="t" r="r" b="b"/>
              <a:pathLst>
                <a:path w="1474" h="1474" extrusionOk="0">
                  <a:moveTo>
                    <a:pt x="737" y="0"/>
                  </a:moveTo>
                  <a:cubicBezTo>
                    <a:pt x="331" y="0"/>
                    <a:pt x="1" y="331"/>
                    <a:pt x="1" y="737"/>
                  </a:cubicBezTo>
                  <a:cubicBezTo>
                    <a:pt x="1" y="1143"/>
                    <a:pt x="331" y="1474"/>
                    <a:pt x="737" y="1474"/>
                  </a:cubicBezTo>
                  <a:cubicBezTo>
                    <a:pt x="1144" y="1474"/>
                    <a:pt x="1474" y="1143"/>
                    <a:pt x="1474" y="737"/>
                  </a:cubicBezTo>
                  <a:cubicBezTo>
                    <a:pt x="1474" y="331"/>
                    <a:pt x="1144"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842088" y="4318650"/>
              <a:ext cx="36850" cy="36850"/>
            </a:xfrm>
            <a:custGeom>
              <a:avLst/>
              <a:gdLst/>
              <a:ahLst/>
              <a:cxnLst/>
              <a:rect l="l" t="t" r="r" b="b"/>
              <a:pathLst>
                <a:path w="1474" h="1474" extrusionOk="0">
                  <a:moveTo>
                    <a:pt x="737" y="0"/>
                  </a:moveTo>
                  <a:cubicBezTo>
                    <a:pt x="331" y="0"/>
                    <a:pt x="0" y="329"/>
                    <a:pt x="0" y="737"/>
                  </a:cubicBezTo>
                  <a:cubicBezTo>
                    <a:pt x="0" y="1143"/>
                    <a:pt x="330" y="1473"/>
                    <a:pt x="737" y="1473"/>
                  </a:cubicBezTo>
                  <a:cubicBezTo>
                    <a:pt x="1143" y="1473"/>
                    <a:pt x="1474" y="1144"/>
                    <a:pt x="1474" y="737"/>
                  </a:cubicBezTo>
                  <a:cubicBezTo>
                    <a:pt x="1474" y="332"/>
                    <a:pt x="1145"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5306463" y="4042800"/>
              <a:ext cx="94625" cy="339625"/>
            </a:xfrm>
            <a:custGeom>
              <a:avLst/>
              <a:gdLst/>
              <a:ahLst/>
              <a:cxnLst/>
              <a:rect l="l" t="t" r="r" b="b"/>
              <a:pathLst>
                <a:path w="3785" h="13585" extrusionOk="0">
                  <a:moveTo>
                    <a:pt x="3370" y="0"/>
                  </a:moveTo>
                  <a:lnTo>
                    <a:pt x="3370" y="3488"/>
                  </a:lnTo>
                  <a:lnTo>
                    <a:pt x="1" y="6541"/>
                  </a:lnTo>
                  <a:lnTo>
                    <a:pt x="1" y="13585"/>
                  </a:lnTo>
                  <a:lnTo>
                    <a:pt x="414" y="13585"/>
                  </a:lnTo>
                  <a:lnTo>
                    <a:pt x="414" y="6725"/>
                  </a:lnTo>
                  <a:lnTo>
                    <a:pt x="3785" y="3671"/>
                  </a:lnTo>
                  <a:lnTo>
                    <a:pt x="37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5293213" y="4363950"/>
              <a:ext cx="42150" cy="42125"/>
            </a:xfrm>
            <a:custGeom>
              <a:avLst/>
              <a:gdLst/>
              <a:ahLst/>
              <a:cxnLst/>
              <a:rect l="l" t="t" r="r" b="b"/>
              <a:pathLst>
                <a:path w="1686" h="1685" extrusionOk="0">
                  <a:moveTo>
                    <a:pt x="843" y="0"/>
                  </a:moveTo>
                  <a:cubicBezTo>
                    <a:pt x="378" y="0"/>
                    <a:pt x="0" y="377"/>
                    <a:pt x="0" y="842"/>
                  </a:cubicBezTo>
                  <a:cubicBezTo>
                    <a:pt x="0" y="1307"/>
                    <a:pt x="378" y="1684"/>
                    <a:pt x="843" y="1684"/>
                  </a:cubicBezTo>
                  <a:cubicBezTo>
                    <a:pt x="1308" y="1684"/>
                    <a:pt x="1685" y="1307"/>
                    <a:pt x="1685" y="842"/>
                  </a:cubicBezTo>
                  <a:cubicBezTo>
                    <a:pt x="1685" y="377"/>
                    <a:pt x="1308" y="0"/>
                    <a:pt x="8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5227388" y="3979675"/>
              <a:ext cx="216550" cy="249950"/>
            </a:xfrm>
            <a:custGeom>
              <a:avLst/>
              <a:gdLst/>
              <a:ahLst/>
              <a:cxnLst/>
              <a:rect l="l" t="t" r="r" b="b"/>
              <a:pathLst>
                <a:path w="8662" h="9998" extrusionOk="0">
                  <a:moveTo>
                    <a:pt x="321" y="1"/>
                  </a:moveTo>
                  <a:cubicBezTo>
                    <a:pt x="221" y="1"/>
                    <a:pt x="113" y="88"/>
                    <a:pt x="108" y="202"/>
                  </a:cubicBezTo>
                  <a:lnTo>
                    <a:pt x="2" y="4203"/>
                  </a:lnTo>
                  <a:cubicBezTo>
                    <a:pt x="1" y="4275"/>
                    <a:pt x="35" y="4342"/>
                    <a:pt x="94" y="4381"/>
                  </a:cubicBezTo>
                  <a:lnTo>
                    <a:pt x="8309" y="9961"/>
                  </a:lnTo>
                  <a:cubicBezTo>
                    <a:pt x="8345" y="9986"/>
                    <a:pt x="8385" y="9997"/>
                    <a:pt x="8425" y="9997"/>
                  </a:cubicBezTo>
                  <a:cubicBezTo>
                    <a:pt x="8491" y="9997"/>
                    <a:pt x="8557" y="9966"/>
                    <a:pt x="8597" y="9908"/>
                  </a:cubicBezTo>
                  <a:cubicBezTo>
                    <a:pt x="8661" y="9814"/>
                    <a:pt x="8636" y="9685"/>
                    <a:pt x="8541" y="9621"/>
                  </a:cubicBezTo>
                  <a:lnTo>
                    <a:pt x="422" y="4102"/>
                  </a:lnTo>
                  <a:lnTo>
                    <a:pt x="523" y="212"/>
                  </a:lnTo>
                  <a:cubicBezTo>
                    <a:pt x="527" y="98"/>
                    <a:pt x="436" y="3"/>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5422163" y="4205950"/>
              <a:ext cx="44850" cy="44825"/>
            </a:xfrm>
            <a:custGeom>
              <a:avLst/>
              <a:gdLst/>
              <a:ahLst/>
              <a:cxnLst/>
              <a:rect l="l" t="t" r="r" b="b"/>
              <a:pathLst>
                <a:path w="1794" h="1793" extrusionOk="0">
                  <a:moveTo>
                    <a:pt x="896" y="0"/>
                  </a:moveTo>
                  <a:cubicBezTo>
                    <a:pt x="403" y="0"/>
                    <a:pt x="1" y="401"/>
                    <a:pt x="1" y="896"/>
                  </a:cubicBezTo>
                  <a:cubicBezTo>
                    <a:pt x="1" y="1391"/>
                    <a:pt x="403" y="1793"/>
                    <a:pt x="896" y="1793"/>
                  </a:cubicBezTo>
                  <a:cubicBezTo>
                    <a:pt x="1391" y="1793"/>
                    <a:pt x="1793" y="1391"/>
                    <a:pt x="1793" y="896"/>
                  </a:cubicBezTo>
                  <a:cubicBezTo>
                    <a:pt x="1793" y="401"/>
                    <a:pt x="1391"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5080063" y="3992775"/>
              <a:ext cx="247425" cy="52575"/>
            </a:xfrm>
            <a:custGeom>
              <a:avLst/>
              <a:gdLst/>
              <a:ahLst/>
              <a:cxnLst/>
              <a:rect l="l" t="t" r="r" b="b"/>
              <a:pathLst>
                <a:path w="9897" h="2103" extrusionOk="0">
                  <a:moveTo>
                    <a:pt x="0" y="0"/>
                  </a:moveTo>
                  <a:lnTo>
                    <a:pt x="0" y="2103"/>
                  </a:lnTo>
                  <a:lnTo>
                    <a:pt x="9897" y="2103"/>
                  </a:lnTo>
                  <a:lnTo>
                    <a:pt x="9897" y="1688"/>
                  </a:lnTo>
                  <a:lnTo>
                    <a:pt x="415" y="1688"/>
                  </a:lnTo>
                  <a:lnTo>
                    <a:pt x="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5303763" y="4024300"/>
              <a:ext cx="34250" cy="34300"/>
            </a:xfrm>
            <a:custGeom>
              <a:avLst/>
              <a:gdLst/>
              <a:ahLst/>
              <a:cxnLst/>
              <a:rect l="l" t="t" r="r" b="b"/>
              <a:pathLst>
                <a:path w="1370" h="1372" extrusionOk="0">
                  <a:moveTo>
                    <a:pt x="685" y="1"/>
                  </a:moveTo>
                  <a:cubicBezTo>
                    <a:pt x="306" y="1"/>
                    <a:pt x="0" y="308"/>
                    <a:pt x="0" y="686"/>
                  </a:cubicBezTo>
                  <a:cubicBezTo>
                    <a:pt x="0" y="1064"/>
                    <a:pt x="306" y="1371"/>
                    <a:pt x="685" y="1371"/>
                  </a:cubicBezTo>
                  <a:cubicBezTo>
                    <a:pt x="1063" y="1371"/>
                    <a:pt x="1369" y="1064"/>
                    <a:pt x="1369" y="686"/>
                  </a:cubicBezTo>
                  <a:cubicBezTo>
                    <a:pt x="1369" y="308"/>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5568263" y="4029425"/>
              <a:ext cx="34275" cy="34250"/>
            </a:xfrm>
            <a:custGeom>
              <a:avLst/>
              <a:gdLst/>
              <a:ahLst/>
              <a:cxnLst/>
              <a:rect l="l" t="t" r="r" b="b"/>
              <a:pathLst>
                <a:path w="1371" h="1370" extrusionOk="0">
                  <a:moveTo>
                    <a:pt x="686" y="0"/>
                  </a:moveTo>
                  <a:cubicBezTo>
                    <a:pt x="308" y="0"/>
                    <a:pt x="0" y="307"/>
                    <a:pt x="0" y="686"/>
                  </a:cubicBezTo>
                  <a:cubicBezTo>
                    <a:pt x="0" y="1063"/>
                    <a:pt x="308" y="1369"/>
                    <a:pt x="686" y="1369"/>
                  </a:cubicBezTo>
                  <a:cubicBezTo>
                    <a:pt x="1063" y="1369"/>
                    <a:pt x="1371" y="1063"/>
                    <a:pt x="1371" y="686"/>
                  </a:cubicBezTo>
                  <a:cubicBezTo>
                    <a:pt x="1371" y="307"/>
                    <a:pt x="1063"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5725763" y="4029425"/>
              <a:ext cx="34250" cy="34250"/>
            </a:xfrm>
            <a:custGeom>
              <a:avLst/>
              <a:gdLst/>
              <a:ahLst/>
              <a:cxnLst/>
              <a:rect l="l" t="t" r="r" b="b"/>
              <a:pathLst>
                <a:path w="1370" h="1370" extrusionOk="0">
                  <a:moveTo>
                    <a:pt x="686" y="0"/>
                  </a:moveTo>
                  <a:cubicBezTo>
                    <a:pt x="306" y="0"/>
                    <a:pt x="0" y="307"/>
                    <a:pt x="0" y="686"/>
                  </a:cubicBezTo>
                  <a:cubicBezTo>
                    <a:pt x="0" y="1063"/>
                    <a:pt x="306" y="1369"/>
                    <a:pt x="686" y="1369"/>
                  </a:cubicBezTo>
                  <a:cubicBezTo>
                    <a:pt x="1063" y="1369"/>
                    <a:pt x="1369" y="1063"/>
                    <a:pt x="1369" y="686"/>
                  </a:cubicBezTo>
                  <a:cubicBezTo>
                    <a:pt x="1369" y="307"/>
                    <a:pt x="1063"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5704338" y="4394875"/>
              <a:ext cx="34275" cy="34250"/>
            </a:xfrm>
            <a:custGeom>
              <a:avLst/>
              <a:gdLst/>
              <a:ahLst/>
              <a:cxnLst/>
              <a:rect l="l" t="t" r="r" b="b"/>
              <a:pathLst>
                <a:path w="1371" h="1370" extrusionOk="0">
                  <a:moveTo>
                    <a:pt x="686" y="1"/>
                  </a:moveTo>
                  <a:cubicBezTo>
                    <a:pt x="308" y="1"/>
                    <a:pt x="0" y="307"/>
                    <a:pt x="0" y="685"/>
                  </a:cubicBezTo>
                  <a:cubicBezTo>
                    <a:pt x="0" y="1064"/>
                    <a:pt x="308" y="1370"/>
                    <a:pt x="686" y="1370"/>
                  </a:cubicBezTo>
                  <a:cubicBezTo>
                    <a:pt x="1063" y="1370"/>
                    <a:pt x="1371" y="1064"/>
                    <a:pt x="1371" y="685"/>
                  </a:cubicBezTo>
                  <a:cubicBezTo>
                    <a:pt x="1371" y="307"/>
                    <a:pt x="1063" y="1"/>
                    <a:pt x="6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5377113" y="4027850"/>
              <a:ext cx="34275" cy="34250"/>
            </a:xfrm>
            <a:custGeom>
              <a:avLst/>
              <a:gdLst/>
              <a:ahLst/>
              <a:cxnLst/>
              <a:rect l="l" t="t" r="r" b="b"/>
              <a:pathLst>
                <a:path w="1371" h="1370" extrusionOk="0">
                  <a:moveTo>
                    <a:pt x="685" y="0"/>
                  </a:moveTo>
                  <a:cubicBezTo>
                    <a:pt x="308" y="0"/>
                    <a:pt x="0" y="307"/>
                    <a:pt x="0" y="686"/>
                  </a:cubicBezTo>
                  <a:cubicBezTo>
                    <a:pt x="0" y="1063"/>
                    <a:pt x="308" y="1369"/>
                    <a:pt x="685" y="1369"/>
                  </a:cubicBezTo>
                  <a:cubicBezTo>
                    <a:pt x="1063" y="1369"/>
                    <a:pt x="1371" y="1063"/>
                    <a:pt x="1371" y="686"/>
                  </a:cubicBezTo>
                  <a:cubicBezTo>
                    <a:pt x="1371" y="307"/>
                    <a:pt x="1063" y="0"/>
                    <a:pt x="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5517788" y="4445350"/>
              <a:ext cx="34300" cy="34250"/>
            </a:xfrm>
            <a:custGeom>
              <a:avLst/>
              <a:gdLst/>
              <a:ahLst/>
              <a:cxnLst/>
              <a:rect l="l" t="t" r="r" b="b"/>
              <a:pathLst>
                <a:path w="1372" h="1370" extrusionOk="0">
                  <a:moveTo>
                    <a:pt x="686" y="0"/>
                  </a:moveTo>
                  <a:cubicBezTo>
                    <a:pt x="307" y="0"/>
                    <a:pt x="1" y="306"/>
                    <a:pt x="1" y="686"/>
                  </a:cubicBezTo>
                  <a:cubicBezTo>
                    <a:pt x="1" y="1063"/>
                    <a:pt x="307" y="1369"/>
                    <a:pt x="686" y="1369"/>
                  </a:cubicBezTo>
                  <a:cubicBezTo>
                    <a:pt x="1064" y="1369"/>
                    <a:pt x="1371" y="1063"/>
                    <a:pt x="1371" y="686"/>
                  </a:cubicBezTo>
                  <a:cubicBezTo>
                    <a:pt x="1371" y="306"/>
                    <a:pt x="1064"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5065188" y="3967725"/>
              <a:ext cx="34250" cy="34250"/>
            </a:xfrm>
            <a:custGeom>
              <a:avLst/>
              <a:gdLst/>
              <a:ahLst/>
              <a:cxnLst/>
              <a:rect l="l" t="t" r="r" b="b"/>
              <a:pathLst>
                <a:path w="1370" h="1370" extrusionOk="0">
                  <a:moveTo>
                    <a:pt x="685" y="1"/>
                  </a:moveTo>
                  <a:cubicBezTo>
                    <a:pt x="306" y="1"/>
                    <a:pt x="0" y="307"/>
                    <a:pt x="0" y="686"/>
                  </a:cubicBezTo>
                  <a:cubicBezTo>
                    <a:pt x="0" y="1064"/>
                    <a:pt x="306" y="1370"/>
                    <a:pt x="685" y="1370"/>
                  </a:cubicBezTo>
                  <a:cubicBezTo>
                    <a:pt x="1063" y="1370"/>
                    <a:pt x="1369" y="1064"/>
                    <a:pt x="1369" y="686"/>
                  </a:cubicBezTo>
                  <a:cubicBezTo>
                    <a:pt x="1369" y="307"/>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5218113" y="3961650"/>
              <a:ext cx="34250" cy="34250"/>
            </a:xfrm>
            <a:custGeom>
              <a:avLst/>
              <a:gdLst/>
              <a:ahLst/>
              <a:cxnLst/>
              <a:rect l="l" t="t" r="r" b="b"/>
              <a:pathLst>
                <a:path w="1370" h="1370" extrusionOk="0">
                  <a:moveTo>
                    <a:pt x="685" y="1"/>
                  </a:moveTo>
                  <a:cubicBezTo>
                    <a:pt x="306" y="1"/>
                    <a:pt x="0" y="307"/>
                    <a:pt x="0" y="684"/>
                  </a:cubicBezTo>
                  <a:cubicBezTo>
                    <a:pt x="0" y="1063"/>
                    <a:pt x="306" y="1370"/>
                    <a:pt x="685" y="1370"/>
                  </a:cubicBezTo>
                  <a:cubicBezTo>
                    <a:pt x="1063" y="1370"/>
                    <a:pt x="1369" y="1063"/>
                    <a:pt x="1369" y="684"/>
                  </a:cubicBezTo>
                  <a:cubicBezTo>
                    <a:pt x="1369" y="307"/>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5523513" y="4052550"/>
              <a:ext cx="74750" cy="413375"/>
            </a:xfrm>
            <a:custGeom>
              <a:avLst/>
              <a:gdLst/>
              <a:ahLst/>
              <a:cxnLst/>
              <a:rect l="l" t="t" r="r" b="b"/>
              <a:pathLst>
                <a:path w="2990" h="16535" extrusionOk="0">
                  <a:moveTo>
                    <a:pt x="2866" y="1"/>
                  </a:moveTo>
                  <a:lnTo>
                    <a:pt x="2453" y="7"/>
                  </a:lnTo>
                  <a:lnTo>
                    <a:pt x="2573" y="7666"/>
                  </a:lnTo>
                  <a:lnTo>
                    <a:pt x="1" y="13054"/>
                  </a:lnTo>
                  <a:lnTo>
                    <a:pt x="250" y="16535"/>
                  </a:lnTo>
                  <a:lnTo>
                    <a:pt x="663" y="16506"/>
                  </a:lnTo>
                  <a:lnTo>
                    <a:pt x="423" y="13133"/>
                  </a:lnTo>
                  <a:lnTo>
                    <a:pt x="2989" y="7757"/>
                  </a:lnTo>
                  <a:lnTo>
                    <a:pt x="28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5630663" y="4038325"/>
              <a:ext cx="123575" cy="377375"/>
            </a:xfrm>
            <a:custGeom>
              <a:avLst/>
              <a:gdLst/>
              <a:ahLst/>
              <a:cxnLst/>
              <a:rect l="l" t="t" r="r" b="b"/>
              <a:pathLst>
                <a:path w="4943" h="15095" extrusionOk="0">
                  <a:moveTo>
                    <a:pt x="199" y="0"/>
                  </a:moveTo>
                  <a:cubicBezTo>
                    <a:pt x="143" y="0"/>
                    <a:pt x="100" y="22"/>
                    <a:pt x="63" y="59"/>
                  </a:cubicBezTo>
                  <a:cubicBezTo>
                    <a:pt x="25" y="98"/>
                    <a:pt x="1" y="152"/>
                    <a:pt x="1" y="208"/>
                  </a:cubicBezTo>
                  <a:cubicBezTo>
                    <a:pt x="1" y="5738"/>
                    <a:pt x="357" y="5859"/>
                    <a:pt x="504" y="5906"/>
                  </a:cubicBezTo>
                  <a:cubicBezTo>
                    <a:pt x="702" y="6002"/>
                    <a:pt x="1664" y="7072"/>
                    <a:pt x="2302" y="7780"/>
                  </a:cubicBezTo>
                  <a:cubicBezTo>
                    <a:pt x="2986" y="8538"/>
                    <a:pt x="3424" y="9023"/>
                    <a:pt x="3613" y="9167"/>
                  </a:cubicBezTo>
                  <a:cubicBezTo>
                    <a:pt x="3774" y="9545"/>
                    <a:pt x="3647" y="12342"/>
                    <a:pt x="3427" y="14871"/>
                  </a:cubicBezTo>
                  <a:cubicBezTo>
                    <a:pt x="3417" y="14982"/>
                    <a:pt x="3501" y="15085"/>
                    <a:pt x="3615" y="15094"/>
                  </a:cubicBezTo>
                  <a:lnTo>
                    <a:pt x="3633" y="15094"/>
                  </a:lnTo>
                  <a:cubicBezTo>
                    <a:pt x="3740" y="15094"/>
                    <a:pt x="3831" y="15014"/>
                    <a:pt x="3842" y="14904"/>
                  </a:cubicBezTo>
                  <a:cubicBezTo>
                    <a:pt x="4173" y="11090"/>
                    <a:pt x="4183" y="9050"/>
                    <a:pt x="3873" y="8843"/>
                  </a:cubicBezTo>
                  <a:cubicBezTo>
                    <a:pt x="3734" y="8753"/>
                    <a:pt x="3139" y="8087"/>
                    <a:pt x="2611" y="7504"/>
                  </a:cubicBezTo>
                  <a:cubicBezTo>
                    <a:pt x="1531" y="6303"/>
                    <a:pt x="962" y="5687"/>
                    <a:pt x="697" y="5541"/>
                  </a:cubicBezTo>
                  <a:cubicBezTo>
                    <a:pt x="526" y="5176"/>
                    <a:pt x="423" y="2719"/>
                    <a:pt x="415" y="420"/>
                  </a:cubicBezTo>
                  <a:lnTo>
                    <a:pt x="415" y="420"/>
                  </a:lnTo>
                  <a:lnTo>
                    <a:pt x="4728" y="537"/>
                  </a:lnTo>
                  <a:cubicBezTo>
                    <a:pt x="4846" y="537"/>
                    <a:pt x="4940" y="448"/>
                    <a:pt x="4942" y="334"/>
                  </a:cubicBezTo>
                  <a:cubicBezTo>
                    <a:pt x="4943" y="219"/>
                    <a:pt x="4854" y="125"/>
                    <a:pt x="4740" y="122"/>
                  </a:cubicBezTo>
                  <a:lnTo>
                    <a:pt x="214" y="1"/>
                  </a:lnTo>
                  <a:cubicBezTo>
                    <a:pt x="209" y="0"/>
                    <a:pt x="204" y="0"/>
                    <a:pt x="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4556413" y="4062800"/>
              <a:ext cx="139600" cy="224475"/>
            </a:xfrm>
            <a:custGeom>
              <a:avLst/>
              <a:gdLst/>
              <a:ahLst/>
              <a:cxnLst/>
              <a:rect l="l" t="t" r="r" b="b"/>
              <a:pathLst>
                <a:path w="5584" h="8979" extrusionOk="0">
                  <a:moveTo>
                    <a:pt x="1949" y="0"/>
                  </a:moveTo>
                  <a:cubicBezTo>
                    <a:pt x="1896" y="0"/>
                    <a:pt x="1842" y="20"/>
                    <a:pt x="1802" y="60"/>
                  </a:cubicBezTo>
                  <a:cubicBezTo>
                    <a:pt x="1721" y="140"/>
                    <a:pt x="1721" y="273"/>
                    <a:pt x="1802" y="353"/>
                  </a:cubicBezTo>
                  <a:cubicBezTo>
                    <a:pt x="2146" y="697"/>
                    <a:pt x="4565" y="2518"/>
                    <a:pt x="5047" y="2881"/>
                  </a:cubicBezTo>
                  <a:lnTo>
                    <a:pt x="5162" y="6314"/>
                  </a:lnTo>
                  <a:lnTo>
                    <a:pt x="151" y="8582"/>
                  </a:lnTo>
                  <a:cubicBezTo>
                    <a:pt x="46" y="8629"/>
                    <a:pt x="0" y="8752"/>
                    <a:pt x="46" y="8856"/>
                  </a:cubicBezTo>
                  <a:cubicBezTo>
                    <a:pt x="82" y="8932"/>
                    <a:pt x="158" y="8978"/>
                    <a:pt x="237" y="8978"/>
                  </a:cubicBezTo>
                  <a:cubicBezTo>
                    <a:pt x="264" y="8978"/>
                    <a:pt x="294" y="8971"/>
                    <a:pt x="322" y="8959"/>
                  </a:cubicBezTo>
                  <a:lnTo>
                    <a:pt x="5459" y="6635"/>
                  </a:lnTo>
                  <a:cubicBezTo>
                    <a:pt x="5535" y="6601"/>
                    <a:pt x="5584" y="6525"/>
                    <a:pt x="5581" y="6440"/>
                  </a:cubicBezTo>
                  <a:lnTo>
                    <a:pt x="5459" y="2770"/>
                  </a:lnTo>
                  <a:cubicBezTo>
                    <a:pt x="5456" y="2707"/>
                    <a:pt x="5426" y="2648"/>
                    <a:pt x="5376" y="2609"/>
                  </a:cubicBezTo>
                  <a:cubicBezTo>
                    <a:pt x="4365" y="1851"/>
                    <a:pt x="2378" y="342"/>
                    <a:pt x="2095" y="60"/>
                  </a:cubicBezTo>
                  <a:cubicBezTo>
                    <a:pt x="2055" y="20"/>
                    <a:pt x="2002" y="0"/>
                    <a:pt x="19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4678788" y="4013850"/>
              <a:ext cx="176200" cy="71525"/>
            </a:xfrm>
            <a:custGeom>
              <a:avLst/>
              <a:gdLst/>
              <a:ahLst/>
              <a:cxnLst/>
              <a:rect l="l" t="t" r="r" b="b"/>
              <a:pathLst>
                <a:path w="7048" h="2861" extrusionOk="0">
                  <a:moveTo>
                    <a:pt x="233" y="0"/>
                  </a:moveTo>
                  <a:cubicBezTo>
                    <a:pt x="173" y="0"/>
                    <a:pt x="113" y="26"/>
                    <a:pt x="72" y="76"/>
                  </a:cubicBezTo>
                  <a:cubicBezTo>
                    <a:pt x="1" y="164"/>
                    <a:pt x="14" y="294"/>
                    <a:pt x="101" y="367"/>
                  </a:cubicBezTo>
                  <a:lnTo>
                    <a:pt x="2915" y="2692"/>
                  </a:lnTo>
                  <a:cubicBezTo>
                    <a:pt x="2950" y="2721"/>
                    <a:pt x="2993" y="2736"/>
                    <a:pt x="3041" y="2739"/>
                  </a:cubicBezTo>
                  <a:lnTo>
                    <a:pt x="6833" y="2861"/>
                  </a:lnTo>
                  <a:lnTo>
                    <a:pt x="6840" y="2861"/>
                  </a:lnTo>
                  <a:cubicBezTo>
                    <a:pt x="6953" y="2861"/>
                    <a:pt x="7045" y="2771"/>
                    <a:pt x="7045" y="2659"/>
                  </a:cubicBezTo>
                  <a:cubicBezTo>
                    <a:pt x="7047" y="2547"/>
                    <a:pt x="6959" y="2450"/>
                    <a:pt x="6844" y="2447"/>
                  </a:cubicBezTo>
                  <a:lnTo>
                    <a:pt x="3122" y="2327"/>
                  </a:lnTo>
                  <a:lnTo>
                    <a:pt x="364" y="47"/>
                  </a:lnTo>
                  <a:cubicBezTo>
                    <a:pt x="326" y="15"/>
                    <a:pt x="27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4713088" y="4279875"/>
              <a:ext cx="95400" cy="169475"/>
            </a:xfrm>
            <a:custGeom>
              <a:avLst/>
              <a:gdLst/>
              <a:ahLst/>
              <a:cxnLst/>
              <a:rect l="l" t="t" r="r" b="b"/>
              <a:pathLst>
                <a:path w="3816" h="6779" extrusionOk="0">
                  <a:moveTo>
                    <a:pt x="3512" y="1"/>
                  </a:moveTo>
                  <a:cubicBezTo>
                    <a:pt x="3425" y="1"/>
                    <a:pt x="3344" y="56"/>
                    <a:pt x="3315" y="142"/>
                  </a:cubicBezTo>
                  <a:cubicBezTo>
                    <a:pt x="3304" y="178"/>
                    <a:pt x="3301" y="215"/>
                    <a:pt x="3308" y="249"/>
                  </a:cubicBezTo>
                  <a:cubicBezTo>
                    <a:pt x="3060" y="601"/>
                    <a:pt x="1517" y="1880"/>
                    <a:pt x="82" y="2980"/>
                  </a:cubicBezTo>
                  <a:cubicBezTo>
                    <a:pt x="29" y="3022"/>
                    <a:pt x="1" y="3086"/>
                    <a:pt x="2" y="3152"/>
                  </a:cubicBezTo>
                  <a:lnTo>
                    <a:pt x="124" y="6578"/>
                  </a:lnTo>
                  <a:cubicBezTo>
                    <a:pt x="129" y="6691"/>
                    <a:pt x="219" y="6778"/>
                    <a:pt x="331" y="6778"/>
                  </a:cubicBezTo>
                  <a:cubicBezTo>
                    <a:pt x="332" y="6778"/>
                    <a:pt x="337" y="6778"/>
                    <a:pt x="338" y="6777"/>
                  </a:cubicBezTo>
                  <a:cubicBezTo>
                    <a:pt x="453" y="6772"/>
                    <a:pt x="543" y="6677"/>
                    <a:pt x="538" y="6562"/>
                  </a:cubicBezTo>
                  <a:lnTo>
                    <a:pt x="421" y="3243"/>
                  </a:lnTo>
                  <a:cubicBezTo>
                    <a:pt x="3816" y="635"/>
                    <a:pt x="3764" y="332"/>
                    <a:pt x="3743" y="201"/>
                  </a:cubicBezTo>
                  <a:cubicBezTo>
                    <a:pt x="3730" y="126"/>
                    <a:pt x="3651" y="36"/>
                    <a:pt x="3578" y="12"/>
                  </a:cubicBezTo>
                  <a:cubicBezTo>
                    <a:pt x="3556" y="4"/>
                    <a:pt x="3534" y="1"/>
                    <a:pt x="3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4645713" y="4160625"/>
              <a:ext cx="114425" cy="258150"/>
            </a:xfrm>
            <a:custGeom>
              <a:avLst/>
              <a:gdLst/>
              <a:ahLst/>
              <a:cxnLst/>
              <a:rect l="l" t="t" r="r" b="b"/>
              <a:pathLst>
                <a:path w="4577" h="10326" extrusionOk="0">
                  <a:moveTo>
                    <a:pt x="4369" y="1"/>
                  </a:moveTo>
                  <a:cubicBezTo>
                    <a:pt x="4255" y="1"/>
                    <a:pt x="4162" y="94"/>
                    <a:pt x="4162" y="208"/>
                  </a:cubicBezTo>
                  <a:lnTo>
                    <a:pt x="4162" y="3768"/>
                  </a:lnTo>
                  <a:lnTo>
                    <a:pt x="217" y="6398"/>
                  </a:lnTo>
                  <a:cubicBezTo>
                    <a:pt x="161" y="6434"/>
                    <a:pt x="128" y="6497"/>
                    <a:pt x="125" y="6563"/>
                  </a:cubicBezTo>
                  <a:lnTo>
                    <a:pt x="5" y="10110"/>
                  </a:lnTo>
                  <a:cubicBezTo>
                    <a:pt x="0" y="10225"/>
                    <a:pt x="91" y="10322"/>
                    <a:pt x="205" y="10325"/>
                  </a:cubicBezTo>
                  <a:lnTo>
                    <a:pt x="212" y="10325"/>
                  </a:lnTo>
                  <a:cubicBezTo>
                    <a:pt x="322" y="10325"/>
                    <a:pt x="415" y="10236"/>
                    <a:pt x="417" y="10123"/>
                  </a:cubicBezTo>
                  <a:lnTo>
                    <a:pt x="536" y="6682"/>
                  </a:lnTo>
                  <a:lnTo>
                    <a:pt x="4484" y="4049"/>
                  </a:lnTo>
                  <a:cubicBezTo>
                    <a:pt x="4542" y="4011"/>
                    <a:pt x="4577" y="3946"/>
                    <a:pt x="4577" y="3878"/>
                  </a:cubicBezTo>
                  <a:lnTo>
                    <a:pt x="4577" y="208"/>
                  </a:lnTo>
                  <a:cubicBezTo>
                    <a:pt x="4577" y="94"/>
                    <a:pt x="4484" y="1"/>
                    <a:pt x="4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4733613" y="4150525"/>
              <a:ext cx="36725" cy="36700"/>
            </a:xfrm>
            <a:custGeom>
              <a:avLst/>
              <a:gdLst/>
              <a:ahLst/>
              <a:cxnLst/>
              <a:rect l="l" t="t" r="r" b="b"/>
              <a:pathLst>
                <a:path w="1469" h="1468" extrusionOk="0">
                  <a:moveTo>
                    <a:pt x="733" y="0"/>
                  </a:moveTo>
                  <a:cubicBezTo>
                    <a:pt x="331" y="0"/>
                    <a:pt x="1" y="329"/>
                    <a:pt x="1" y="734"/>
                  </a:cubicBezTo>
                  <a:cubicBezTo>
                    <a:pt x="1" y="1137"/>
                    <a:pt x="328" y="1468"/>
                    <a:pt x="733" y="1468"/>
                  </a:cubicBezTo>
                  <a:cubicBezTo>
                    <a:pt x="1138" y="1468"/>
                    <a:pt x="1468" y="1137"/>
                    <a:pt x="1468" y="734"/>
                  </a:cubicBezTo>
                  <a:cubicBezTo>
                    <a:pt x="1468" y="331"/>
                    <a:pt x="1138" y="0"/>
                    <a:pt x="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4585238" y="4052625"/>
              <a:ext cx="36725" cy="36725"/>
            </a:xfrm>
            <a:custGeom>
              <a:avLst/>
              <a:gdLst/>
              <a:ahLst/>
              <a:cxnLst/>
              <a:rect l="l" t="t" r="r" b="b"/>
              <a:pathLst>
                <a:path w="1469" h="1469" extrusionOk="0">
                  <a:moveTo>
                    <a:pt x="736" y="1"/>
                  </a:moveTo>
                  <a:cubicBezTo>
                    <a:pt x="331" y="1"/>
                    <a:pt x="0" y="331"/>
                    <a:pt x="0" y="735"/>
                  </a:cubicBezTo>
                  <a:cubicBezTo>
                    <a:pt x="0" y="1138"/>
                    <a:pt x="331" y="1469"/>
                    <a:pt x="736" y="1469"/>
                  </a:cubicBezTo>
                  <a:cubicBezTo>
                    <a:pt x="1138" y="1469"/>
                    <a:pt x="1468" y="1140"/>
                    <a:pt x="1468" y="735"/>
                  </a:cubicBezTo>
                  <a:cubicBezTo>
                    <a:pt x="1468" y="331"/>
                    <a:pt x="1139"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4661763" y="3991450"/>
              <a:ext cx="36700" cy="36775"/>
            </a:xfrm>
            <a:custGeom>
              <a:avLst/>
              <a:gdLst/>
              <a:ahLst/>
              <a:cxnLst/>
              <a:rect l="l" t="t" r="r" b="b"/>
              <a:pathLst>
                <a:path w="1468" h="1471" extrusionOk="0">
                  <a:moveTo>
                    <a:pt x="733" y="0"/>
                  </a:moveTo>
                  <a:cubicBezTo>
                    <a:pt x="331" y="0"/>
                    <a:pt x="1" y="332"/>
                    <a:pt x="1" y="735"/>
                  </a:cubicBezTo>
                  <a:cubicBezTo>
                    <a:pt x="1" y="1140"/>
                    <a:pt x="330" y="1471"/>
                    <a:pt x="733" y="1471"/>
                  </a:cubicBezTo>
                  <a:cubicBezTo>
                    <a:pt x="1137" y="1471"/>
                    <a:pt x="1467" y="1140"/>
                    <a:pt x="1467" y="735"/>
                  </a:cubicBezTo>
                  <a:cubicBezTo>
                    <a:pt x="1467" y="332"/>
                    <a:pt x="1137" y="2"/>
                    <a:pt x="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4826813" y="4057275"/>
              <a:ext cx="36750" cy="36725"/>
            </a:xfrm>
            <a:custGeom>
              <a:avLst/>
              <a:gdLst/>
              <a:ahLst/>
              <a:cxnLst/>
              <a:rect l="l" t="t" r="r" b="b"/>
              <a:pathLst>
                <a:path w="1470" h="1469" extrusionOk="0">
                  <a:moveTo>
                    <a:pt x="741" y="1"/>
                  </a:moveTo>
                  <a:cubicBezTo>
                    <a:pt x="739" y="1"/>
                    <a:pt x="738" y="1"/>
                    <a:pt x="736" y="1"/>
                  </a:cubicBezTo>
                  <a:cubicBezTo>
                    <a:pt x="331" y="1"/>
                    <a:pt x="1" y="330"/>
                    <a:pt x="1" y="733"/>
                  </a:cubicBezTo>
                  <a:cubicBezTo>
                    <a:pt x="1" y="1138"/>
                    <a:pt x="331" y="1469"/>
                    <a:pt x="736" y="1469"/>
                  </a:cubicBezTo>
                  <a:cubicBezTo>
                    <a:pt x="1139" y="1469"/>
                    <a:pt x="1470" y="1138"/>
                    <a:pt x="1470" y="733"/>
                  </a:cubicBezTo>
                  <a:cubicBezTo>
                    <a:pt x="1470" y="332"/>
                    <a:pt x="1144" y="1"/>
                    <a:pt x="7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4785613" y="4269825"/>
              <a:ext cx="36675" cy="36750"/>
            </a:xfrm>
            <a:custGeom>
              <a:avLst/>
              <a:gdLst/>
              <a:ahLst/>
              <a:cxnLst/>
              <a:rect l="l" t="t" r="r" b="b"/>
              <a:pathLst>
                <a:path w="1467" h="1470" extrusionOk="0">
                  <a:moveTo>
                    <a:pt x="737" y="0"/>
                  </a:moveTo>
                  <a:cubicBezTo>
                    <a:pt x="736" y="0"/>
                    <a:pt x="735" y="0"/>
                    <a:pt x="735" y="0"/>
                  </a:cubicBezTo>
                  <a:cubicBezTo>
                    <a:pt x="333" y="0"/>
                    <a:pt x="1" y="329"/>
                    <a:pt x="1" y="734"/>
                  </a:cubicBezTo>
                  <a:cubicBezTo>
                    <a:pt x="1" y="1138"/>
                    <a:pt x="330" y="1470"/>
                    <a:pt x="735" y="1470"/>
                  </a:cubicBezTo>
                  <a:cubicBezTo>
                    <a:pt x="1137" y="1470"/>
                    <a:pt x="1467" y="1138"/>
                    <a:pt x="1467" y="734"/>
                  </a:cubicBezTo>
                  <a:cubicBezTo>
                    <a:pt x="1467" y="330"/>
                    <a:pt x="1138"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4706038" y="4431925"/>
              <a:ext cx="36750" cy="36725"/>
            </a:xfrm>
            <a:custGeom>
              <a:avLst/>
              <a:gdLst/>
              <a:ahLst/>
              <a:cxnLst/>
              <a:rect l="l" t="t" r="r" b="b"/>
              <a:pathLst>
                <a:path w="1470" h="1469" extrusionOk="0">
                  <a:moveTo>
                    <a:pt x="737" y="1"/>
                  </a:moveTo>
                  <a:cubicBezTo>
                    <a:pt x="736" y="1"/>
                    <a:pt x="736" y="1"/>
                    <a:pt x="735" y="1"/>
                  </a:cubicBezTo>
                  <a:cubicBezTo>
                    <a:pt x="333" y="1"/>
                    <a:pt x="1" y="330"/>
                    <a:pt x="1" y="733"/>
                  </a:cubicBezTo>
                  <a:cubicBezTo>
                    <a:pt x="1" y="1138"/>
                    <a:pt x="330" y="1469"/>
                    <a:pt x="735" y="1469"/>
                  </a:cubicBezTo>
                  <a:cubicBezTo>
                    <a:pt x="1139" y="1469"/>
                    <a:pt x="1470" y="1138"/>
                    <a:pt x="1470" y="733"/>
                  </a:cubicBezTo>
                  <a:cubicBezTo>
                    <a:pt x="1470" y="331"/>
                    <a:pt x="1141" y="1"/>
                    <a:pt x="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4628113" y="4396700"/>
              <a:ext cx="36675" cy="36725"/>
            </a:xfrm>
            <a:custGeom>
              <a:avLst/>
              <a:gdLst/>
              <a:ahLst/>
              <a:cxnLst/>
              <a:rect l="l" t="t" r="r" b="b"/>
              <a:pathLst>
                <a:path w="1467" h="1469" extrusionOk="0">
                  <a:moveTo>
                    <a:pt x="733" y="1"/>
                  </a:moveTo>
                  <a:cubicBezTo>
                    <a:pt x="331" y="1"/>
                    <a:pt x="1" y="331"/>
                    <a:pt x="1" y="736"/>
                  </a:cubicBezTo>
                  <a:cubicBezTo>
                    <a:pt x="1" y="1138"/>
                    <a:pt x="328" y="1469"/>
                    <a:pt x="733" y="1469"/>
                  </a:cubicBezTo>
                  <a:cubicBezTo>
                    <a:pt x="1135" y="1469"/>
                    <a:pt x="1467" y="1140"/>
                    <a:pt x="1467" y="736"/>
                  </a:cubicBezTo>
                  <a:cubicBezTo>
                    <a:pt x="1467" y="331"/>
                    <a:pt x="1135" y="1"/>
                    <a:pt x="7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4534788" y="4266700"/>
              <a:ext cx="36700" cy="36775"/>
            </a:xfrm>
            <a:custGeom>
              <a:avLst/>
              <a:gdLst/>
              <a:ahLst/>
              <a:cxnLst/>
              <a:rect l="l" t="t" r="r" b="b"/>
              <a:pathLst>
                <a:path w="1468" h="1471" extrusionOk="0">
                  <a:moveTo>
                    <a:pt x="732" y="1"/>
                  </a:moveTo>
                  <a:cubicBezTo>
                    <a:pt x="330" y="1"/>
                    <a:pt x="0" y="331"/>
                    <a:pt x="0" y="736"/>
                  </a:cubicBezTo>
                  <a:cubicBezTo>
                    <a:pt x="0" y="1140"/>
                    <a:pt x="329" y="1470"/>
                    <a:pt x="732" y="1470"/>
                  </a:cubicBezTo>
                  <a:cubicBezTo>
                    <a:pt x="1137" y="1470"/>
                    <a:pt x="1468" y="1140"/>
                    <a:pt x="1468" y="736"/>
                  </a:cubicBezTo>
                  <a:cubicBezTo>
                    <a:pt x="1468" y="331"/>
                    <a:pt x="1139" y="2"/>
                    <a:pt x="7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337913" y="4489875"/>
              <a:ext cx="430525" cy="79475"/>
            </a:xfrm>
            <a:custGeom>
              <a:avLst/>
              <a:gdLst/>
              <a:ahLst/>
              <a:cxnLst/>
              <a:rect l="l" t="t" r="r" b="b"/>
              <a:pathLst>
                <a:path w="17221" h="3179" extrusionOk="0">
                  <a:moveTo>
                    <a:pt x="16893" y="0"/>
                  </a:moveTo>
                  <a:cubicBezTo>
                    <a:pt x="15208" y="2160"/>
                    <a:pt x="13236" y="2766"/>
                    <a:pt x="11553" y="2766"/>
                  </a:cubicBezTo>
                  <a:cubicBezTo>
                    <a:pt x="9487" y="2766"/>
                    <a:pt x="7859" y="1852"/>
                    <a:pt x="7737" y="1781"/>
                  </a:cubicBezTo>
                  <a:cubicBezTo>
                    <a:pt x="6420" y="1054"/>
                    <a:pt x="5264" y="785"/>
                    <a:pt x="4274" y="785"/>
                  </a:cubicBezTo>
                  <a:cubicBezTo>
                    <a:pt x="1487" y="785"/>
                    <a:pt x="20" y="2918"/>
                    <a:pt x="0" y="2949"/>
                  </a:cubicBezTo>
                  <a:lnTo>
                    <a:pt x="345" y="3179"/>
                  </a:lnTo>
                  <a:cubicBezTo>
                    <a:pt x="364" y="3152"/>
                    <a:pt x="1704" y="1203"/>
                    <a:pt x="4277" y="1203"/>
                  </a:cubicBezTo>
                  <a:cubicBezTo>
                    <a:pt x="5204" y="1203"/>
                    <a:pt x="6291" y="1456"/>
                    <a:pt x="7533" y="2142"/>
                  </a:cubicBezTo>
                  <a:cubicBezTo>
                    <a:pt x="7564" y="2160"/>
                    <a:pt x="9326" y="3152"/>
                    <a:pt x="11569" y="3152"/>
                  </a:cubicBezTo>
                  <a:cubicBezTo>
                    <a:pt x="13358" y="3152"/>
                    <a:pt x="15454" y="2520"/>
                    <a:pt x="17221" y="256"/>
                  </a:cubicBezTo>
                  <a:lnTo>
                    <a:pt x="168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331513" y="4554200"/>
              <a:ext cx="39825" cy="39800"/>
            </a:xfrm>
            <a:custGeom>
              <a:avLst/>
              <a:gdLst/>
              <a:ahLst/>
              <a:cxnLst/>
              <a:rect l="l" t="t" r="r" b="b"/>
              <a:pathLst>
                <a:path w="1593" h="1592" extrusionOk="0">
                  <a:moveTo>
                    <a:pt x="797" y="1"/>
                  </a:moveTo>
                  <a:cubicBezTo>
                    <a:pt x="358" y="1"/>
                    <a:pt x="0" y="358"/>
                    <a:pt x="0" y="796"/>
                  </a:cubicBezTo>
                  <a:cubicBezTo>
                    <a:pt x="0" y="1234"/>
                    <a:pt x="358" y="1592"/>
                    <a:pt x="797" y="1592"/>
                  </a:cubicBezTo>
                  <a:cubicBezTo>
                    <a:pt x="1233" y="1592"/>
                    <a:pt x="1592" y="1234"/>
                    <a:pt x="1592" y="796"/>
                  </a:cubicBezTo>
                  <a:cubicBezTo>
                    <a:pt x="1592" y="358"/>
                    <a:pt x="1235" y="1"/>
                    <a:pt x="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5733738" y="4474700"/>
              <a:ext cx="45875" cy="45925"/>
            </a:xfrm>
            <a:custGeom>
              <a:avLst/>
              <a:gdLst/>
              <a:ahLst/>
              <a:cxnLst/>
              <a:rect l="l" t="t" r="r" b="b"/>
              <a:pathLst>
                <a:path w="1835" h="1837" extrusionOk="0">
                  <a:moveTo>
                    <a:pt x="917" y="1"/>
                  </a:moveTo>
                  <a:cubicBezTo>
                    <a:pt x="412" y="1"/>
                    <a:pt x="0" y="414"/>
                    <a:pt x="0" y="918"/>
                  </a:cubicBezTo>
                  <a:cubicBezTo>
                    <a:pt x="0" y="1423"/>
                    <a:pt x="412" y="1836"/>
                    <a:pt x="917" y="1836"/>
                  </a:cubicBezTo>
                  <a:cubicBezTo>
                    <a:pt x="1421" y="1836"/>
                    <a:pt x="1834" y="1423"/>
                    <a:pt x="1834" y="918"/>
                  </a:cubicBezTo>
                  <a:cubicBezTo>
                    <a:pt x="1834" y="414"/>
                    <a:pt x="1421"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4411213" y="4707450"/>
              <a:ext cx="854575" cy="326300"/>
            </a:xfrm>
            <a:custGeom>
              <a:avLst/>
              <a:gdLst/>
              <a:ahLst/>
              <a:cxnLst/>
              <a:rect l="l" t="t" r="r" b="b"/>
              <a:pathLst>
                <a:path w="34183" h="13052" extrusionOk="0">
                  <a:moveTo>
                    <a:pt x="28382" y="829"/>
                  </a:moveTo>
                  <a:cubicBezTo>
                    <a:pt x="31116" y="829"/>
                    <a:pt x="33355" y="3066"/>
                    <a:pt x="33355" y="5803"/>
                  </a:cubicBezTo>
                  <a:lnTo>
                    <a:pt x="33355" y="7253"/>
                  </a:lnTo>
                  <a:cubicBezTo>
                    <a:pt x="33355" y="9987"/>
                    <a:pt x="31117" y="12226"/>
                    <a:pt x="28382" y="12226"/>
                  </a:cubicBezTo>
                  <a:lnTo>
                    <a:pt x="5801" y="12226"/>
                  </a:lnTo>
                  <a:cubicBezTo>
                    <a:pt x="3066" y="12226"/>
                    <a:pt x="827" y="9989"/>
                    <a:pt x="827" y="7253"/>
                  </a:cubicBezTo>
                  <a:lnTo>
                    <a:pt x="827" y="5803"/>
                  </a:lnTo>
                  <a:cubicBezTo>
                    <a:pt x="827" y="3069"/>
                    <a:pt x="3065" y="829"/>
                    <a:pt x="5801" y="829"/>
                  </a:cubicBezTo>
                  <a:close/>
                  <a:moveTo>
                    <a:pt x="5801" y="1"/>
                  </a:moveTo>
                  <a:cubicBezTo>
                    <a:pt x="2601" y="1"/>
                    <a:pt x="1" y="2601"/>
                    <a:pt x="1" y="5800"/>
                  </a:cubicBezTo>
                  <a:lnTo>
                    <a:pt x="1" y="7251"/>
                  </a:lnTo>
                  <a:cubicBezTo>
                    <a:pt x="1" y="10449"/>
                    <a:pt x="2601" y="13051"/>
                    <a:pt x="5801" y="13051"/>
                  </a:cubicBezTo>
                  <a:lnTo>
                    <a:pt x="28382" y="13051"/>
                  </a:lnTo>
                  <a:cubicBezTo>
                    <a:pt x="31581" y="13051"/>
                    <a:pt x="34183" y="10449"/>
                    <a:pt x="34183" y="7251"/>
                  </a:cubicBezTo>
                  <a:lnTo>
                    <a:pt x="34183" y="5800"/>
                  </a:lnTo>
                  <a:cubicBezTo>
                    <a:pt x="34183" y="2601"/>
                    <a:pt x="31581" y="1"/>
                    <a:pt x="28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4431888" y="4728125"/>
              <a:ext cx="813200" cy="284950"/>
            </a:xfrm>
            <a:custGeom>
              <a:avLst/>
              <a:gdLst/>
              <a:ahLst/>
              <a:cxnLst/>
              <a:rect l="l" t="t" r="r" b="b"/>
              <a:pathLst>
                <a:path w="32528" h="11398" extrusionOk="0">
                  <a:moveTo>
                    <a:pt x="4974" y="0"/>
                  </a:moveTo>
                  <a:cubicBezTo>
                    <a:pt x="2238" y="0"/>
                    <a:pt x="0" y="2239"/>
                    <a:pt x="0" y="4973"/>
                  </a:cubicBezTo>
                  <a:lnTo>
                    <a:pt x="0" y="6424"/>
                  </a:lnTo>
                  <a:cubicBezTo>
                    <a:pt x="0" y="9160"/>
                    <a:pt x="2239" y="11397"/>
                    <a:pt x="4974" y="11397"/>
                  </a:cubicBezTo>
                  <a:lnTo>
                    <a:pt x="27555" y="11397"/>
                  </a:lnTo>
                  <a:cubicBezTo>
                    <a:pt x="30290" y="11397"/>
                    <a:pt x="32528" y="9157"/>
                    <a:pt x="32528" y="6424"/>
                  </a:cubicBezTo>
                  <a:lnTo>
                    <a:pt x="32528" y="4973"/>
                  </a:lnTo>
                  <a:cubicBezTo>
                    <a:pt x="32528" y="2238"/>
                    <a:pt x="30289" y="0"/>
                    <a:pt x="27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4576988" y="4728125"/>
              <a:ext cx="576200" cy="284875"/>
            </a:xfrm>
            <a:custGeom>
              <a:avLst/>
              <a:gdLst/>
              <a:ahLst/>
              <a:cxnLst/>
              <a:rect l="l" t="t" r="r" b="b"/>
              <a:pathLst>
                <a:path w="23048" h="11395" extrusionOk="0">
                  <a:moveTo>
                    <a:pt x="9888" y="0"/>
                  </a:moveTo>
                  <a:cubicBezTo>
                    <a:pt x="6526" y="3740"/>
                    <a:pt x="3267" y="7574"/>
                    <a:pt x="0" y="11395"/>
                  </a:cubicBezTo>
                  <a:lnTo>
                    <a:pt x="12360" y="11395"/>
                  </a:lnTo>
                  <a:cubicBezTo>
                    <a:pt x="15883" y="7619"/>
                    <a:pt x="19435" y="3870"/>
                    <a:pt x="23047" y="179"/>
                  </a:cubicBezTo>
                  <a:cubicBezTo>
                    <a:pt x="22632" y="68"/>
                    <a:pt x="22199" y="0"/>
                    <a:pt x="21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4956888" y="4757850"/>
              <a:ext cx="280475" cy="255175"/>
            </a:xfrm>
            <a:custGeom>
              <a:avLst/>
              <a:gdLst/>
              <a:ahLst/>
              <a:cxnLst/>
              <a:rect l="l" t="t" r="r" b="b"/>
              <a:pathLst>
                <a:path w="11219" h="10207" extrusionOk="0">
                  <a:moveTo>
                    <a:pt x="9767" y="0"/>
                  </a:moveTo>
                  <a:cubicBezTo>
                    <a:pt x="6466" y="3361"/>
                    <a:pt x="3219" y="6771"/>
                    <a:pt x="0" y="10207"/>
                  </a:cubicBezTo>
                  <a:lnTo>
                    <a:pt x="3810" y="10207"/>
                  </a:lnTo>
                  <a:cubicBezTo>
                    <a:pt x="6242" y="7465"/>
                    <a:pt x="8705" y="4748"/>
                    <a:pt x="11219" y="2079"/>
                  </a:cubicBezTo>
                  <a:cubicBezTo>
                    <a:pt x="10918" y="1268"/>
                    <a:pt x="10415" y="552"/>
                    <a:pt x="9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4814363" y="4500300"/>
              <a:ext cx="1164950" cy="530900"/>
            </a:xfrm>
            <a:custGeom>
              <a:avLst/>
              <a:gdLst/>
              <a:ahLst/>
              <a:cxnLst/>
              <a:rect l="l" t="t" r="r" b="b"/>
              <a:pathLst>
                <a:path w="46598" h="21236" extrusionOk="0">
                  <a:moveTo>
                    <a:pt x="39405" y="1"/>
                  </a:moveTo>
                  <a:cubicBezTo>
                    <a:pt x="39065" y="1"/>
                    <a:pt x="38792" y="255"/>
                    <a:pt x="38774" y="592"/>
                  </a:cubicBezTo>
                  <a:cubicBezTo>
                    <a:pt x="38757" y="935"/>
                    <a:pt x="39021" y="1226"/>
                    <a:pt x="39365" y="1243"/>
                  </a:cubicBezTo>
                  <a:cubicBezTo>
                    <a:pt x="41922" y="1366"/>
                    <a:pt x="44168" y="5164"/>
                    <a:pt x="44590" y="7726"/>
                  </a:cubicBezTo>
                  <a:cubicBezTo>
                    <a:pt x="45281" y="11916"/>
                    <a:pt x="42715" y="17225"/>
                    <a:pt x="36475" y="19264"/>
                  </a:cubicBezTo>
                  <a:cubicBezTo>
                    <a:pt x="34960" y="19760"/>
                    <a:pt x="33319" y="19998"/>
                    <a:pt x="31627" y="19998"/>
                  </a:cubicBezTo>
                  <a:cubicBezTo>
                    <a:pt x="26712" y="19998"/>
                    <a:pt x="21367" y="17989"/>
                    <a:pt x="17425" y="14434"/>
                  </a:cubicBezTo>
                  <a:cubicBezTo>
                    <a:pt x="16257" y="13381"/>
                    <a:pt x="15219" y="12139"/>
                    <a:pt x="14119" y="10827"/>
                  </a:cubicBezTo>
                  <a:cubicBezTo>
                    <a:pt x="11780" y="8033"/>
                    <a:pt x="9361" y="5145"/>
                    <a:pt x="5604" y="4185"/>
                  </a:cubicBezTo>
                  <a:cubicBezTo>
                    <a:pt x="4959" y="4021"/>
                    <a:pt x="4348" y="3940"/>
                    <a:pt x="3786" y="3940"/>
                  </a:cubicBezTo>
                  <a:cubicBezTo>
                    <a:pt x="2634" y="3940"/>
                    <a:pt x="1689" y="4280"/>
                    <a:pt x="1079" y="4941"/>
                  </a:cubicBezTo>
                  <a:cubicBezTo>
                    <a:pt x="522" y="5544"/>
                    <a:pt x="1" y="6686"/>
                    <a:pt x="686" y="8696"/>
                  </a:cubicBezTo>
                  <a:cubicBezTo>
                    <a:pt x="775" y="8954"/>
                    <a:pt x="1016" y="9117"/>
                    <a:pt x="1274" y="9117"/>
                  </a:cubicBezTo>
                  <a:cubicBezTo>
                    <a:pt x="1341" y="9117"/>
                    <a:pt x="1408" y="9106"/>
                    <a:pt x="1474" y="9083"/>
                  </a:cubicBezTo>
                  <a:cubicBezTo>
                    <a:pt x="1800" y="8972"/>
                    <a:pt x="1974" y="8620"/>
                    <a:pt x="1863" y="8295"/>
                  </a:cubicBezTo>
                  <a:cubicBezTo>
                    <a:pt x="1594" y="7504"/>
                    <a:pt x="1398" y="6428"/>
                    <a:pt x="1994" y="5785"/>
                  </a:cubicBezTo>
                  <a:cubicBezTo>
                    <a:pt x="2360" y="5387"/>
                    <a:pt x="2990" y="5182"/>
                    <a:pt x="3781" y="5182"/>
                  </a:cubicBezTo>
                  <a:cubicBezTo>
                    <a:pt x="4239" y="5182"/>
                    <a:pt x="4752" y="5251"/>
                    <a:pt x="5298" y="5391"/>
                  </a:cubicBezTo>
                  <a:cubicBezTo>
                    <a:pt x="8667" y="6252"/>
                    <a:pt x="10854" y="8863"/>
                    <a:pt x="13167" y="11625"/>
                  </a:cubicBezTo>
                  <a:cubicBezTo>
                    <a:pt x="14246" y="12913"/>
                    <a:pt x="15362" y="14246"/>
                    <a:pt x="16595" y="15358"/>
                  </a:cubicBezTo>
                  <a:cubicBezTo>
                    <a:pt x="20762" y="19116"/>
                    <a:pt x="26427" y="21236"/>
                    <a:pt x="31654" y="21236"/>
                  </a:cubicBezTo>
                  <a:cubicBezTo>
                    <a:pt x="33471" y="21236"/>
                    <a:pt x="35233" y="20978"/>
                    <a:pt x="36864" y="20448"/>
                  </a:cubicBezTo>
                  <a:cubicBezTo>
                    <a:pt x="43771" y="18189"/>
                    <a:pt x="46597" y="12238"/>
                    <a:pt x="45819" y="7524"/>
                  </a:cubicBezTo>
                  <a:cubicBezTo>
                    <a:pt x="45330" y="4552"/>
                    <a:pt x="42771" y="163"/>
                    <a:pt x="39425" y="1"/>
                  </a:cubicBezTo>
                  <a:cubicBezTo>
                    <a:pt x="39418" y="1"/>
                    <a:pt x="39412" y="1"/>
                    <a:pt x="39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5028238" y="4203900"/>
              <a:ext cx="1143225" cy="797975"/>
            </a:xfrm>
            <a:custGeom>
              <a:avLst/>
              <a:gdLst/>
              <a:ahLst/>
              <a:cxnLst/>
              <a:rect l="l" t="t" r="r" b="b"/>
              <a:pathLst>
                <a:path w="45729" h="31919" extrusionOk="0">
                  <a:moveTo>
                    <a:pt x="34565" y="0"/>
                  </a:moveTo>
                  <a:cubicBezTo>
                    <a:pt x="34271" y="0"/>
                    <a:pt x="34011" y="208"/>
                    <a:pt x="33954" y="506"/>
                  </a:cubicBezTo>
                  <a:cubicBezTo>
                    <a:pt x="33889" y="843"/>
                    <a:pt x="34111" y="1168"/>
                    <a:pt x="34449" y="1233"/>
                  </a:cubicBezTo>
                  <a:cubicBezTo>
                    <a:pt x="41915" y="2636"/>
                    <a:pt x="44415" y="12514"/>
                    <a:pt x="43288" y="18804"/>
                  </a:cubicBezTo>
                  <a:cubicBezTo>
                    <a:pt x="42307" y="24290"/>
                    <a:pt x="38903" y="28217"/>
                    <a:pt x="33708" y="29860"/>
                  </a:cubicBezTo>
                  <a:cubicBezTo>
                    <a:pt x="31954" y="30415"/>
                    <a:pt x="30094" y="30682"/>
                    <a:pt x="28213" y="30682"/>
                  </a:cubicBezTo>
                  <a:cubicBezTo>
                    <a:pt x="22967" y="30682"/>
                    <a:pt x="17556" y="28607"/>
                    <a:pt x="13834" y="24918"/>
                  </a:cubicBezTo>
                  <a:cubicBezTo>
                    <a:pt x="12917" y="24009"/>
                    <a:pt x="12130" y="22912"/>
                    <a:pt x="11294" y="21748"/>
                  </a:cubicBezTo>
                  <a:cubicBezTo>
                    <a:pt x="9562" y="19332"/>
                    <a:pt x="7770" y="16832"/>
                    <a:pt x="4690" y="16020"/>
                  </a:cubicBezTo>
                  <a:cubicBezTo>
                    <a:pt x="4280" y="15912"/>
                    <a:pt x="3871" y="15860"/>
                    <a:pt x="3478" y="15860"/>
                  </a:cubicBezTo>
                  <a:cubicBezTo>
                    <a:pt x="2503" y="15860"/>
                    <a:pt x="1620" y="16182"/>
                    <a:pt x="1025" y="16787"/>
                  </a:cubicBezTo>
                  <a:cubicBezTo>
                    <a:pt x="221" y="17605"/>
                    <a:pt x="0" y="18857"/>
                    <a:pt x="410" y="20310"/>
                  </a:cubicBezTo>
                  <a:cubicBezTo>
                    <a:pt x="487" y="20584"/>
                    <a:pt x="738" y="20764"/>
                    <a:pt x="1010" y="20764"/>
                  </a:cubicBezTo>
                  <a:cubicBezTo>
                    <a:pt x="1065" y="20764"/>
                    <a:pt x="1122" y="20756"/>
                    <a:pt x="1178" y="20741"/>
                  </a:cubicBezTo>
                  <a:cubicBezTo>
                    <a:pt x="1508" y="20648"/>
                    <a:pt x="1701" y="20304"/>
                    <a:pt x="1608" y="19974"/>
                  </a:cubicBezTo>
                  <a:cubicBezTo>
                    <a:pt x="1408" y="19261"/>
                    <a:pt x="1299" y="18282"/>
                    <a:pt x="1912" y="17658"/>
                  </a:cubicBezTo>
                  <a:cubicBezTo>
                    <a:pt x="2273" y="17292"/>
                    <a:pt x="2830" y="17098"/>
                    <a:pt x="3467" y="17098"/>
                  </a:cubicBezTo>
                  <a:cubicBezTo>
                    <a:pt x="3756" y="17098"/>
                    <a:pt x="4062" y="17138"/>
                    <a:pt x="4372" y="17220"/>
                  </a:cubicBezTo>
                  <a:cubicBezTo>
                    <a:pt x="7021" y="17920"/>
                    <a:pt x="8605" y="20130"/>
                    <a:pt x="10284" y="22470"/>
                  </a:cubicBezTo>
                  <a:cubicBezTo>
                    <a:pt x="11111" y="23625"/>
                    <a:pt x="11967" y="24818"/>
                    <a:pt x="12958" y="25799"/>
                  </a:cubicBezTo>
                  <a:cubicBezTo>
                    <a:pt x="16909" y="29717"/>
                    <a:pt x="22657" y="31919"/>
                    <a:pt x="28232" y="31919"/>
                  </a:cubicBezTo>
                  <a:cubicBezTo>
                    <a:pt x="30233" y="31919"/>
                    <a:pt x="32214" y="31634"/>
                    <a:pt x="34083" y="31046"/>
                  </a:cubicBezTo>
                  <a:cubicBezTo>
                    <a:pt x="39740" y="29256"/>
                    <a:pt x="43445" y="24986"/>
                    <a:pt x="44513" y="19024"/>
                  </a:cubicBezTo>
                  <a:cubicBezTo>
                    <a:pt x="45729" y="12238"/>
                    <a:pt x="42928" y="1563"/>
                    <a:pt x="34681" y="11"/>
                  </a:cubicBezTo>
                  <a:cubicBezTo>
                    <a:pt x="34642" y="4"/>
                    <a:pt x="34603" y="0"/>
                    <a:pt x="345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5762988" y="4469175"/>
              <a:ext cx="114000" cy="88100"/>
            </a:xfrm>
            <a:custGeom>
              <a:avLst/>
              <a:gdLst/>
              <a:ahLst/>
              <a:cxnLst/>
              <a:rect l="l" t="t" r="r" b="b"/>
              <a:pathLst>
                <a:path w="4560" h="3524" extrusionOk="0">
                  <a:moveTo>
                    <a:pt x="1763" y="0"/>
                  </a:moveTo>
                  <a:cubicBezTo>
                    <a:pt x="793" y="0"/>
                    <a:pt x="0" y="793"/>
                    <a:pt x="0" y="1761"/>
                  </a:cubicBezTo>
                  <a:cubicBezTo>
                    <a:pt x="0" y="2731"/>
                    <a:pt x="793" y="3523"/>
                    <a:pt x="1763" y="3523"/>
                  </a:cubicBezTo>
                  <a:lnTo>
                    <a:pt x="2797" y="3523"/>
                  </a:lnTo>
                  <a:cubicBezTo>
                    <a:pt x="3766" y="3523"/>
                    <a:pt x="4557" y="2731"/>
                    <a:pt x="4560" y="1761"/>
                  </a:cubicBezTo>
                  <a:cubicBezTo>
                    <a:pt x="4560" y="793"/>
                    <a:pt x="3767" y="0"/>
                    <a:pt x="27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5778513" y="4181725"/>
              <a:ext cx="113950" cy="88075"/>
            </a:xfrm>
            <a:custGeom>
              <a:avLst/>
              <a:gdLst/>
              <a:ahLst/>
              <a:cxnLst/>
              <a:rect l="l" t="t" r="r" b="b"/>
              <a:pathLst>
                <a:path w="4558" h="3523" extrusionOk="0">
                  <a:moveTo>
                    <a:pt x="1761" y="1"/>
                  </a:moveTo>
                  <a:cubicBezTo>
                    <a:pt x="793" y="1"/>
                    <a:pt x="0" y="792"/>
                    <a:pt x="0" y="1762"/>
                  </a:cubicBezTo>
                  <a:cubicBezTo>
                    <a:pt x="0" y="2730"/>
                    <a:pt x="793" y="3523"/>
                    <a:pt x="1761" y="3523"/>
                  </a:cubicBezTo>
                  <a:lnTo>
                    <a:pt x="2797" y="3523"/>
                  </a:lnTo>
                  <a:cubicBezTo>
                    <a:pt x="3767" y="3523"/>
                    <a:pt x="4558" y="2730"/>
                    <a:pt x="4558" y="1762"/>
                  </a:cubicBezTo>
                  <a:cubicBezTo>
                    <a:pt x="4558" y="792"/>
                    <a:pt x="3767" y="1"/>
                    <a:pt x="2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3" name="Google Shape;483;p9"/>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84" name="Google Shape;484;p9"/>
          <p:cNvSpPr txBox="1">
            <a:spLocks noGrp="1"/>
          </p:cNvSpPr>
          <p:nvPr>
            <p:ph type="title"/>
          </p:nvPr>
        </p:nvSpPr>
        <p:spPr>
          <a:xfrm>
            <a:off x="1708150" y="1839000"/>
            <a:ext cx="5727600" cy="8418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5" name="Google Shape;485;p9"/>
          <p:cNvSpPr txBox="1">
            <a:spLocks noGrp="1"/>
          </p:cNvSpPr>
          <p:nvPr>
            <p:ph type="subTitle" idx="1"/>
          </p:nvPr>
        </p:nvSpPr>
        <p:spPr>
          <a:xfrm>
            <a:off x="1708175" y="2680800"/>
            <a:ext cx="5727600" cy="8418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498"/>
        <p:cNvGrpSpPr/>
        <p:nvPr/>
      </p:nvGrpSpPr>
      <p:grpSpPr>
        <a:xfrm>
          <a:off x="0" y="0"/>
          <a:ext cx="0" cy="0"/>
          <a:chOff x="0" y="0"/>
          <a:chExt cx="0" cy="0"/>
        </a:xfrm>
      </p:grpSpPr>
      <p:grpSp>
        <p:nvGrpSpPr>
          <p:cNvPr id="499" name="Google Shape;499;p11"/>
          <p:cNvGrpSpPr/>
          <p:nvPr/>
        </p:nvGrpSpPr>
        <p:grpSpPr>
          <a:xfrm rot="513767">
            <a:off x="7302476" y="127263"/>
            <a:ext cx="1208232" cy="1240909"/>
            <a:chOff x="3275000" y="551700"/>
            <a:chExt cx="1208175" cy="1240850"/>
          </a:xfrm>
        </p:grpSpPr>
        <p:sp>
          <p:nvSpPr>
            <p:cNvPr id="500" name="Google Shape;500;p11"/>
            <p:cNvSpPr/>
            <p:nvPr/>
          </p:nvSpPr>
          <p:spPr>
            <a:xfrm>
              <a:off x="3956050" y="578475"/>
              <a:ext cx="172800" cy="376500"/>
            </a:xfrm>
            <a:custGeom>
              <a:avLst/>
              <a:gdLst/>
              <a:ahLst/>
              <a:cxnLst/>
              <a:rect l="l" t="t" r="r" b="b"/>
              <a:pathLst>
                <a:path w="6912" h="15060" extrusionOk="0">
                  <a:moveTo>
                    <a:pt x="6658" y="1"/>
                  </a:moveTo>
                  <a:cubicBezTo>
                    <a:pt x="6610" y="1"/>
                    <a:pt x="6563" y="15"/>
                    <a:pt x="6522" y="46"/>
                  </a:cubicBezTo>
                  <a:lnTo>
                    <a:pt x="89" y="4972"/>
                  </a:lnTo>
                  <a:cubicBezTo>
                    <a:pt x="32" y="5015"/>
                    <a:pt x="0" y="5080"/>
                    <a:pt x="0" y="5150"/>
                  </a:cubicBezTo>
                  <a:lnTo>
                    <a:pt x="0" y="14836"/>
                  </a:lnTo>
                  <a:cubicBezTo>
                    <a:pt x="0" y="14959"/>
                    <a:pt x="101" y="15060"/>
                    <a:pt x="224" y="15060"/>
                  </a:cubicBezTo>
                  <a:cubicBezTo>
                    <a:pt x="348" y="15060"/>
                    <a:pt x="448" y="14959"/>
                    <a:pt x="451" y="14836"/>
                  </a:cubicBezTo>
                  <a:lnTo>
                    <a:pt x="451" y="5261"/>
                  </a:lnTo>
                  <a:lnTo>
                    <a:pt x="6796" y="403"/>
                  </a:lnTo>
                  <a:cubicBezTo>
                    <a:pt x="6893" y="327"/>
                    <a:pt x="6911" y="188"/>
                    <a:pt x="6836" y="88"/>
                  </a:cubicBezTo>
                  <a:cubicBezTo>
                    <a:pt x="6792" y="31"/>
                    <a:pt x="6725" y="1"/>
                    <a:pt x="66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a:off x="3830600" y="748775"/>
              <a:ext cx="11225" cy="143650"/>
            </a:xfrm>
            <a:custGeom>
              <a:avLst/>
              <a:gdLst/>
              <a:ahLst/>
              <a:cxnLst/>
              <a:rect l="l" t="t" r="r" b="b"/>
              <a:pathLst>
                <a:path w="449" h="5746" extrusionOk="0">
                  <a:moveTo>
                    <a:pt x="225" y="1"/>
                  </a:moveTo>
                  <a:cubicBezTo>
                    <a:pt x="101" y="1"/>
                    <a:pt x="1" y="102"/>
                    <a:pt x="1" y="225"/>
                  </a:cubicBezTo>
                  <a:lnTo>
                    <a:pt x="1" y="5521"/>
                  </a:lnTo>
                  <a:cubicBezTo>
                    <a:pt x="1" y="5645"/>
                    <a:pt x="101" y="5746"/>
                    <a:pt x="225" y="5746"/>
                  </a:cubicBezTo>
                  <a:cubicBezTo>
                    <a:pt x="349" y="5746"/>
                    <a:pt x="449" y="5645"/>
                    <a:pt x="449" y="5521"/>
                  </a:cubicBezTo>
                  <a:lnTo>
                    <a:pt x="449" y="225"/>
                  </a:lnTo>
                  <a:cubicBezTo>
                    <a:pt x="449" y="102"/>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3582400" y="652375"/>
              <a:ext cx="11225" cy="289425"/>
            </a:xfrm>
            <a:custGeom>
              <a:avLst/>
              <a:gdLst/>
              <a:ahLst/>
              <a:cxnLst/>
              <a:rect l="l" t="t" r="r" b="b"/>
              <a:pathLst>
                <a:path w="449" h="11577" extrusionOk="0">
                  <a:moveTo>
                    <a:pt x="224" y="0"/>
                  </a:moveTo>
                  <a:cubicBezTo>
                    <a:pt x="101" y="0"/>
                    <a:pt x="0" y="101"/>
                    <a:pt x="0" y="224"/>
                  </a:cubicBezTo>
                  <a:lnTo>
                    <a:pt x="0" y="11353"/>
                  </a:lnTo>
                  <a:cubicBezTo>
                    <a:pt x="0" y="11477"/>
                    <a:pt x="101" y="11576"/>
                    <a:pt x="224" y="11576"/>
                  </a:cubicBezTo>
                  <a:cubicBezTo>
                    <a:pt x="348" y="11576"/>
                    <a:pt x="448" y="11478"/>
                    <a:pt x="448" y="11353"/>
                  </a:cubicBezTo>
                  <a:lnTo>
                    <a:pt x="448" y="224"/>
                  </a:lnTo>
                  <a:cubicBezTo>
                    <a:pt x="448" y="101"/>
                    <a:pt x="348" y="0"/>
                    <a:pt x="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3463725" y="640050"/>
              <a:ext cx="181800" cy="425775"/>
            </a:xfrm>
            <a:custGeom>
              <a:avLst/>
              <a:gdLst/>
              <a:ahLst/>
              <a:cxnLst/>
              <a:rect l="l" t="t" r="r" b="b"/>
              <a:pathLst>
                <a:path w="7272" h="17031" extrusionOk="0">
                  <a:moveTo>
                    <a:pt x="225" y="0"/>
                  </a:moveTo>
                  <a:cubicBezTo>
                    <a:pt x="102" y="0"/>
                    <a:pt x="1" y="101"/>
                    <a:pt x="1" y="224"/>
                  </a:cubicBezTo>
                  <a:lnTo>
                    <a:pt x="1" y="8532"/>
                  </a:lnTo>
                  <a:cubicBezTo>
                    <a:pt x="1" y="8584"/>
                    <a:pt x="18" y="8634"/>
                    <a:pt x="51" y="8674"/>
                  </a:cubicBezTo>
                  <a:lnTo>
                    <a:pt x="6847" y="16949"/>
                  </a:lnTo>
                  <a:cubicBezTo>
                    <a:pt x="6891" y="17002"/>
                    <a:pt x="6955" y="17030"/>
                    <a:pt x="7019" y="17030"/>
                  </a:cubicBezTo>
                  <a:cubicBezTo>
                    <a:pt x="7069" y="17030"/>
                    <a:pt x="7120" y="17014"/>
                    <a:pt x="7161" y="16979"/>
                  </a:cubicBezTo>
                  <a:cubicBezTo>
                    <a:pt x="7256" y="16902"/>
                    <a:pt x="7271" y="16759"/>
                    <a:pt x="7192" y="16665"/>
                  </a:cubicBezTo>
                  <a:lnTo>
                    <a:pt x="448" y="8452"/>
                  </a:lnTo>
                  <a:lnTo>
                    <a:pt x="448" y="224"/>
                  </a:lnTo>
                  <a:cubicBezTo>
                    <a:pt x="448" y="101"/>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3978550" y="634175"/>
              <a:ext cx="269950" cy="424000"/>
            </a:xfrm>
            <a:custGeom>
              <a:avLst/>
              <a:gdLst/>
              <a:ahLst/>
              <a:cxnLst/>
              <a:rect l="l" t="t" r="r" b="b"/>
              <a:pathLst>
                <a:path w="10798" h="16960" extrusionOk="0">
                  <a:moveTo>
                    <a:pt x="10560" y="1"/>
                  </a:moveTo>
                  <a:cubicBezTo>
                    <a:pt x="10449" y="1"/>
                    <a:pt x="10351" y="83"/>
                    <a:pt x="10336" y="196"/>
                  </a:cubicBezTo>
                  <a:lnTo>
                    <a:pt x="9277" y="8569"/>
                  </a:lnTo>
                  <a:lnTo>
                    <a:pt x="105" y="16567"/>
                  </a:lnTo>
                  <a:cubicBezTo>
                    <a:pt x="11" y="16649"/>
                    <a:pt x="1" y="16789"/>
                    <a:pt x="83" y="16884"/>
                  </a:cubicBezTo>
                  <a:cubicBezTo>
                    <a:pt x="127" y="16934"/>
                    <a:pt x="188" y="16960"/>
                    <a:pt x="252" y="16960"/>
                  </a:cubicBezTo>
                  <a:cubicBezTo>
                    <a:pt x="304" y="16960"/>
                    <a:pt x="356" y="16940"/>
                    <a:pt x="400" y="16905"/>
                  </a:cubicBezTo>
                  <a:lnTo>
                    <a:pt x="9636" y="8850"/>
                  </a:lnTo>
                  <a:cubicBezTo>
                    <a:pt x="9677" y="8813"/>
                    <a:pt x="9704" y="8764"/>
                    <a:pt x="9711" y="8709"/>
                  </a:cubicBezTo>
                  <a:lnTo>
                    <a:pt x="10781" y="252"/>
                  </a:lnTo>
                  <a:cubicBezTo>
                    <a:pt x="10798" y="129"/>
                    <a:pt x="10711" y="19"/>
                    <a:pt x="10587" y="2"/>
                  </a:cubicBezTo>
                  <a:cubicBezTo>
                    <a:pt x="10578" y="1"/>
                    <a:pt x="10569" y="1"/>
                    <a:pt x="10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4055700" y="895325"/>
              <a:ext cx="248425" cy="88350"/>
            </a:xfrm>
            <a:custGeom>
              <a:avLst/>
              <a:gdLst/>
              <a:ahLst/>
              <a:cxnLst/>
              <a:rect l="l" t="t" r="r" b="b"/>
              <a:pathLst>
                <a:path w="9937" h="3534" extrusionOk="0">
                  <a:moveTo>
                    <a:pt x="9688" y="1"/>
                  </a:moveTo>
                  <a:cubicBezTo>
                    <a:pt x="9629" y="1"/>
                    <a:pt x="9570" y="24"/>
                    <a:pt x="9526" y="70"/>
                  </a:cubicBezTo>
                  <a:lnTo>
                    <a:pt x="6654" y="3085"/>
                  </a:lnTo>
                  <a:lnTo>
                    <a:pt x="225" y="3085"/>
                  </a:lnTo>
                  <a:cubicBezTo>
                    <a:pt x="101" y="3085"/>
                    <a:pt x="1" y="3186"/>
                    <a:pt x="1" y="3309"/>
                  </a:cubicBezTo>
                  <a:cubicBezTo>
                    <a:pt x="1" y="3432"/>
                    <a:pt x="101" y="3533"/>
                    <a:pt x="225" y="3533"/>
                  </a:cubicBezTo>
                  <a:lnTo>
                    <a:pt x="6751" y="3533"/>
                  </a:lnTo>
                  <a:cubicBezTo>
                    <a:pt x="6812" y="3533"/>
                    <a:pt x="6872" y="3508"/>
                    <a:pt x="6913" y="3465"/>
                  </a:cubicBezTo>
                  <a:lnTo>
                    <a:pt x="9850" y="380"/>
                  </a:lnTo>
                  <a:cubicBezTo>
                    <a:pt x="9936" y="290"/>
                    <a:pt x="9933" y="147"/>
                    <a:pt x="9843" y="61"/>
                  </a:cubicBezTo>
                  <a:cubicBezTo>
                    <a:pt x="9799" y="21"/>
                    <a:pt x="9744" y="1"/>
                    <a:pt x="9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4055675" y="1079250"/>
              <a:ext cx="305375" cy="14100"/>
            </a:xfrm>
            <a:custGeom>
              <a:avLst/>
              <a:gdLst/>
              <a:ahLst/>
              <a:cxnLst/>
              <a:rect l="l" t="t" r="r" b="b"/>
              <a:pathLst>
                <a:path w="12215" h="564" extrusionOk="0">
                  <a:moveTo>
                    <a:pt x="11987" y="1"/>
                  </a:moveTo>
                  <a:lnTo>
                    <a:pt x="223" y="115"/>
                  </a:lnTo>
                  <a:cubicBezTo>
                    <a:pt x="99" y="116"/>
                    <a:pt x="0" y="218"/>
                    <a:pt x="2" y="342"/>
                  </a:cubicBezTo>
                  <a:cubicBezTo>
                    <a:pt x="3" y="465"/>
                    <a:pt x="102" y="563"/>
                    <a:pt x="226" y="563"/>
                  </a:cubicBezTo>
                  <a:lnTo>
                    <a:pt x="228" y="563"/>
                  </a:lnTo>
                  <a:lnTo>
                    <a:pt x="11990" y="450"/>
                  </a:lnTo>
                  <a:cubicBezTo>
                    <a:pt x="12116" y="449"/>
                    <a:pt x="12215" y="347"/>
                    <a:pt x="12213" y="224"/>
                  </a:cubicBezTo>
                  <a:cubicBezTo>
                    <a:pt x="12212" y="99"/>
                    <a:pt x="12118" y="6"/>
                    <a:pt x="1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a:off x="4021450" y="1133900"/>
              <a:ext cx="426550" cy="118400"/>
            </a:xfrm>
            <a:custGeom>
              <a:avLst/>
              <a:gdLst/>
              <a:ahLst/>
              <a:cxnLst/>
              <a:rect l="l" t="t" r="r" b="b"/>
              <a:pathLst>
                <a:path w="17062" h="4736" extrusionOk="0">
                  <a:moveTo>
                    <a:pt x="224" y="1"/>
                  </a:moveTo>
                  <a:cubicBezTo>
                    <a:pt x="101" y="1"/>
                    <a:pt x="0" y="101"/>
                    <a:pt x="0" y="225"/>
                  </a:cubicBezTo>
                  <a:cubicBezTo>
                    <a:pt x="0" y="348"/>
                    <a:pt x="101" y="449"/>
                    <a:pt x="224" y="449"/>
                  </a:cubicBezTo>
                  <a:lnTo>
                    <a:pt x="9910" y="449"/>
                  </a:lnTo>
                  <a:lnTo>
                    <a:pt x="16686" y="4701"/>
                  </a:lnTo>
                  <a:cubicBezTo>
                    <a:pt x="16724" y="4725"/>
                    <a:pt x="16766" y="4735"/>
                    <a:pt x="16805" y="4735"/>
                  </a:cubicBezTo>
                  <a:cubicBezTo>
                    <a:pt x="16879" y="4735"/>
                    <a:pt x="16953" y="4698"/>
                    <a:pt x="16996" y="4631"/>
                  </a:cubicBezTo>
                  <a:cubicBezTo>
                    <a:pt x="17062" y="4525"/>
                    <a:pt x="17029" y="4387"/>
                    <a:pt x="16924" y="4322"/>
                  </a:cubicBezTo>
                  <a:lnTo>
                    <a:pt x="10094" y="36"/>
                  </a:lnTo>
                  <a:cubicBezTo>
                    <a:pt x="10057" y="12"/>
                    <a:pt x="10016" y="1"/>
                    <a:pt x="9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a:off x="4070775" y="1294750"/>
              <a:ext cx="240000" cy="11225"/>
            </a:xfrm>
            <a:custGeom>
              <a:avLst/>
              <a:gdLst/>
              <a:ahLst/>
              <a:cxnLst/>
              <a:rect l="l" t="t" r="r" b="b"/>
              <a:pathLst>
                <a:path w="9600" h="449" extrusionOk="0">
                  <a:moveTo>
                    <a:pt x="224" y="1"/>
                  </a:moveTo>
                  <a:cubicBezTo>
                    <a:pt x="101" y="1"/>
                    <a:pt x="0" y="102"/>
                    <a:pt x="0" y="225"/>
                  </a:cubicBezTo>
                  <a:cubicBezTo>
                    <a:pt x="0" y="348"/>
                    <a:pt x="101" y="449"/>
                    <a:pt x="224" y="449"/>
                  </a:cubicBezTo>
                  <a:lnTo>
                    <a:pt x="9375" y="449"/>
                  </a:lnTo>
                  <a:cubicBezTo>
                    <a:pt x="9498" y="449"/>
                    <a:pt x="9599" y="348"/>
                    <a:pt x="9599" y="225"/>
                  </a:cubicBezTo>
                  <a:cubicBezTo>
                    <a:pt x="9599" y="102"/>
                    <a:pt x="9498" y="1"/>
                    <a:pt x="93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a:off x="4435150" y="1234025"/>
              <a:ext cx="48025" cy="46475"/>
            </a:xfrm>
            <a:custGeom>
              <a:avLst/>
              <a:gdLst/>
              <a:ahLst/>
              <a:cxnLst/>
              <a:rect l="l" t="t" r="r" b="b"/>
              <a:pathLst>
                <a:path w="1921" h="1859" extrusionOk="0">
                  <a:moveTo>
                    <a:pt x="962" y="451"/>
                  </a:moveTo>
                  <a:cubicBezTo>
                    <a:pt x="1044" y="451"/>
                    <a:pt x="1127" y="472"/>
                    <a:pt x="1201" y="515"/>
                  </a:cubicBezTo>
                  <a:cubicBezTo>
                    <a:pt x="1312" y="578"/>
                    <a:pt x="1392" y="682"/>
                    <a:pt x="1425" y="805"/>
                  </a:cubicBezTo>
                  <a:cubicBezTo>
                    <a:pt x="1458" y="929"/>
                    <a:pt x="1441" y="1057"/>
                    <a:pt x="1377" y="1169"/>
                  </a:cubicBezTo>
                  <a:cubicBezTo>
                    <a:pt x="1313" y="1280"/>
                    <a:pt x="1209" y="1359"/>
                    <a:pt x="1086" y="1393"/>
                  </a:cubicBezTo>
                  <a:cubicBezTo>
                    <a:pt x="1045" y="1404"/>
                    <a:pt x="1003" y="1409"/>
                    <a:pt x="961" y="1409"/>
                  </a:cubicBezTo>
                  <a:cubicBezTo>
                    <a:pt x="878" y="1409"/>
                    <a:pt x="796" y="1388"/>
                    <a:pt x="723" y="1345"/>
                  </a:cubicBezTo>
                  <a:cubicBezTo>
                    <a:pt x="611" y="1281"/>
                    <a:pt x="532" y="1176"/>
                    <a:pt x="499" y="1053"/>
                  </a:cubicBezTo>
                  <a:cubicBezTo>
                    <a:pt x="465" y="931"/>
                    <a:pt x="483" y="802"/>
                    <a:pt x="547" y="691"/>
                  </a:cubicBezTo>
                  <a:cubicBezTo>
                    <a:pt x="610" y="579"/>
                    <a:pt x="714" y="500"/>
                    <a:pt x="837" y="467"/>
                  </a:cubicBezTo>
                  <a:cubicBezTo>
                    <a:pt x="879" y="456"/>
                    <a:pt x="921" y="451"/>
                    <a:pt x="962" y="451"/>
                  </a:cubicBezTo>
                  <a:close/>
                  <a:moveTo>
                    <a:pt x="963" y="0"/>
                  </a:moveTo>
                  <a:cubicBezTo>
                    <a:pt x="881" y="0"/>
                    <a:pt x="800" y="11"/>
                    <a:pt x="719" y="32"/>
                  </a:cubicBezTo>
                  <a:cubicBezTo>
                    <a:pt x="480" y="97"/>
                    <a:pt x="280" y="251"/>
                    <a:pt x="157" y="466"/>
                  </a:cubicBezTo>
                  <a:cubicBezTo>
                    <a:pt x="32" y="680"/>
                    <a:pt x="0" y="929"/>
                    <a:pt x="64" y="1169"/>
                  </a:cubicBezTo>
                  <a:cubicBezTo>
                    <a:pt x="129" y="1409"/>
                    <a:pt x="283" y="1610"/>
                    <a:pt x="498" y="1733"/>
                  </a:cubicBezTo>
                  <a:cubicBezTo>
                    <a:pt x="641" y="1816"/>
                    <a:pt x="799" y="1858"/>
                    <a:pt x="960" y="1858"/>
                  </a:cubicBezTo>
                  <a:cubicBezTo>
                    <a:pt x="1040" y="1858"/>
                    <a:pt x="1122" y="1848"/>
                    <a:pt x="1201" y="1826"/>
                  </a:cubicBezTo>
                  <a:cubicBezTo>
                    <a:pt x="1441" y="1762"/>
                    <a:pt x="1640" y="1607"/>
                    <a:pt x="1764" y="1393"/>
                  </a:cubicBezTo>
                  <a:cubicBezTo>
                    <a:pt x="1888" y="1179"/>
                    <a:pt x="1920" y="929"/>
                    <a:pt x="1856" y="690"/>
                  </a:cubicBezTo>
                  <a:cubicBezTo>
                    <a:pt x="1792" y="449"/>
                    <a:pt x="1638" y="248"/>
                    <a:pt x="1424" y="125"/>
                  </a:cubicBezTo>
                  <a:cubicBezTo>
                    <a:pt x="1281" y="42"/>
                    <a:pt x="1123"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a:off x="4146700" y="1728575"/>
              <a:ext cx="52975" cy="46400"/>
            </a:xfrm>
            <a:custGeom>
              <a:avLst/>
              <a:gdLst/>
              <a:ahLst/>
              <a:cxnLst/>
              <a:rect l="l" t="t" r="r" b="b"/>
              <a:pathLst>
                <a:path w="2119" h="1856" extrusionOk="0">
                  <a:moveTo>
                    <a:pt x="1061" y="449"/>
                  </a:moveTo>
                  <a:cubicBezTo>
                    <a:pt x="1141" y="449"/>
                    <a:pt x="1224" y="468"/>
                    <a:pt x="1299" y="513"/>
                  </a:cubicBezTo>
                  <a:cubicBezTo>
                    <a:pt x="1528" y="645"/>
                    <a:pt x="1606" y="939"/>
                    <a:pt x="1475" y="1168"/>
                  </a:cubicBezTo>
                  <a:cubicBezTo>
                    <a:pt x="1386" y="1322"/>
                    <a:pt x="1224" y="1408"/>
                    <a:pt x="1058" y="1408"/>
                  </a:cubicBezTo>
                  <a:cubicBezTo>
                    <a:pt x="977" y="1408"/>
                    <a:pt x="895" y="1388"/>
                    <a:pt x="820" y="1344"/>
                  </a:cubicBezTo>
                  <a:cubicBezTo>
                    <a:pt x="590" y="1211"/>
                    <a:pt x="512" y="917"/>
                    <a:pt x="644" y="688"/>
                  </a:cubicBezTo>
                  <a:cubicBezTo>
                    <a:pt x="734" y="535"/>
                    <a:pt x="895" y="449"/>
                    <a:pt x="1061" y="449"/>
                  </a:cubicBezTo>
                  <a:close/>
                  <a:moveTo>
                    <a:pt x="1062" y="1"/>
                  </a:moveTo>
                  <a:cubicBezTo>
                    <a:pt x="740" y="1"/>
                    <a:pt x="427" y="167"/>
                    <a:pt x="255" y="465"/>
                  </a:cubicBezTo>
                  <a:cubicBezTo>
                    <a:pt x="1" y="909"/>
                    <a:pt x="153" y="1476"/>
                    <a:pt x="596" y="1732"/>
                  </a:cubicBezTo>
                  <a:cubicBezTo>
                    <a:pt x="741" y="1816"/>
                    <a:pt x="900" y="1856"/>
                    <a:pt x="1058" y="1856"/>
                  </a:cubicBezTo>
                  <a:cubicBezTo>
                    <a:pt x="1378" y="1856"/>
                    <a:pt x="1690" y="1688"/>
                    <a:pt x="1863" y="1392"/>
                  </a:cubicBezTo>
                  <a:cubicBezTo>
                    <a:pt x="2118" y="949"/>
                    <a:pt x="1965" y="380"/>
                    <a:pt x="1523" y="124"/>
                  </a:cubicBezTo>
                  <a:cubicBezTo>
                    <a:pt x="1378"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a:off x="4232375" y="1597575"/>
              <a:ext cx="48025" cy="46425"/>
            </a:xfrm>
            <a:custGeom>
              <a:avLst/>
              <a:gdLst/>
              <a:ahLst/>
              <a:cxnLst/>
              <a:rect l="l" t="t" r="r" b="b"/>
              <a:pathLst>
                <a:path w="1921" h="1857" extrusionOk="0">
                  <a:moveTo>
                    <a:pt x="963" y="448"/>
                  </a:moveTo>
                  <a:cubicBezTo>
                    <a:pt x="1046" y="448"/>
                    <a:pt x="1127" y="472"/>
                    <a:pt x="1201" y="512"/>
                  </a:cubicBezTo>
                  <a:cubicBezTo>
                    <a:pt x="1312" y="577"/>
                    <a:pt x="1393" y="681"/>
                    <a:pt x="1425" y="803"/>
                  </a:cubicBezTo>
                  <a:cubicBezTo>
                    <a:pt x="1458" y="928"/>
                    <a:pt x="1441" y="1057"/>
                    <a:pt x="1377" y="1168"/>
                  </a:cubicBezTo>
                  <a:cubicBezTo>
                    <a:pt x="1314" y="1278"/>
                    <a:pt x="1210" y="1357"/>
                    <a:pt x="1086" y="1391"/>
                  </a:cubicBezTo>
                  <a:cubicBezTo>
                    <a:pt x="1046" y="1401"/>
                    <a:pt x="1004" y="1407"/>
                    <a:pt x="962" y="1407"/>
                  </a:cubicBezTo>
                  <a:cubicBezTo>
                    <a:pt x="880" y="1407"/>
                    <a:pt x="797" y="1385"/>
                    <a:pt x="723" y="1342"/>
                  </a:cubicBezTo>
                  <a:cubicBezTo>
                    <a:pt x="611" y="1278"/>
                    <a:pt x="531" y="1175"/>
                    <a:pt x="499" y="1052"/>
                  </a:cubicBezTo>
                  <a:cubicBezTo>
                    <a:pt x="465" y="926"/>
                    <a:pt x="483" y="799"/>
                    <a:pt x="547" y="687"/>
                  </a:cubicBezTo>
                  <a:cubicBezTo>
                    <a:pt x="610" y="577"/>
                    <a:pt x="714" y="499"/>
                    <a:pt x="838" y="464"/>
                  </a:cubicBezTo>
                  <a:cubicBezTo>
                    <a:pt x="879" y="453"/>
                    <a:pt x="921" y="448"/>
                    <a:pt x="963" y="448"/>
                  </a:cubicBezTo>
                  <a:close/>
                  <a:moveTo>
                    <a:pt x="963" y="1"/>
                  </a:moveTo>
                  <a:cubicBezTo>
                    <a:pt x="881" y="1"/>
                    <a:pt x="800" y="12"/>
                    <a:pt x="720" y="33"/>
                  </a:cubicBezTo>
                  <a:cubicBezTo>
                    <a:pt x="480" y="98"/>
                    <a:pt x="280" y="252"/>
                    <a:pt x="157" y="466"/>
                  </a:cubicBezTo>
                  <a:cubicBezTo>
                    <a:pt x="32" y="681"/>
                    <a:pt x="0" y="930"/>
                    <a:pt x="64" y="1170"/>
                  </a:cubicBezTo>
                  <a:cubicBezTo>
                    <a:pt x="129" y="1408"/>
                    <a:pt x="283" y="1609"/>
                    <a:pt x="498" y="1733"/>
                  </a:cubicBezTo>
                  <a:cubicBezTo>
                    <a:pt x="639" y="1815"/>
                    <a:pt x="799" y="1857"/>
                    <a:pt x="960" y="1857"/>
                  </a:cubicBezTo>
                  <a:cubicBezTo>
                    <a:pt x="1040" y="1857"/>
                    <a:pt x="1122" y="1846"/>
                    <a:pt x="1201" y="1824"/>
                  </a:cubicBezTo>
                  <a:cubicBezTo>
                    <a:pt x="1441" y="1760"/>
                    <a:pt x="1641" y="1606"/>
                    <a:pt x="1764" y="1392"/>
                  </a:cubicBezTo>
                  <a:cubicBezTo>
                    <a:pt x="1888" y="1177"/>
                    <a:pt x="1920" y="928"/>
                    <a:pt x="1856" y="688"/>
                  </a:cubicBezTo>
                  <a:cubicBezTo>
                    <a:pt x="1792" y="449"/>
                    <a:pt x="1638" y="249"/>
                    <a:pt x="1424" y="125"/>
                  </a:cubicBezTo>
                  <a:cubicBezTo>
                    <a:pt x="1282" y="43"/>
                    <a:pt x="1123" y="1"/>
                    <a:pt x="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3908250" y="1746175"/>
              <a:ext cx="52975" cy="46375"/>
            </a:xfrm>
            <a:custGeom>
              <a:avLst/>
              <a:gdLst/>
              <a:ahLst/>
              <a:cxnLst/>
              <a:rect l="l" t="t" r="r" b="b"/>
              <a:pathLst>
                <a:path w="2119" h="1855" extrusionOk="0">
                  <a:moveTo>
                    <a:pt x="1060" y="448"/>
                  </a:moveTo>
                  <a:cubicBezTo>
                    <a:pt x="1140" y="448"/>
                    <a:pt x="1224" y="469"/>
                    <a:pt x="1299" y="513"/>
                  </a:cubicBezTo>
                  <a:cubicBezTo>
                    <a:pt x="1528" y="645"/>
                    <a:pt x="1606" y="938"/>
                    <a:pt x="1475" y="1168"/>
                  </a:cubicBezTo>
                  <a:cubicBezTo>
                    <a:pt x="1386" y="1322"/>
                    <a:pt x="1224" y="1408"/>
                    <a:pt x="1058" y="1408"/>
                  </a:cubicBezTo>
                  <a:cubicBezTo>
                    <a:pt x="977" y="1408"/>
                    <a:pt x="894" y="1387"/>
                    <a:pt x="819" y="1343"/>
                  </a:cubicBezTo>
                  <a:cubicBezTo>
                    <a:pt x="590" y="1211"/>
                    <a:pt x="512" y="917"/>
                    <a:pt x="644" y="688"/>
                  </a:cubicBezTo>
                  <a:cubicBezTo>
                    <a:pt x="733" y="534"/>
                    <a:pt x="894" y="448"/>
                    <a:pt x="1060" y="448"/>
                  </a:cubicBezTo>
                  <a:close/>
                  <a:moveTo>
                    <a:pt x="1060" y="0"/>
                  </a:moveTo>
                  <a:cubicBezTo>
                    <a:pt x="739" y="0"/>
                    <a:pt x="427" y="167"/>
                    <a:pt x="255" y="464"/>
                  </a:cubicBezTo>
                  <a:cubicBezTo>
                    <a:pt x="1" y="908"/>
                    <a:pt x="153" y="1476"/>
                    <a:pt x="596" y="1733"/>
                  </a:cubicBezTo>
                  <a:cubicBezTo>
                    <a:pt x="741" y="1815"/>
                    <a:pt x="901" y="1855"/>
                    <a:pt x="1058" y="1855"/>
                  </a:cubicBezTo>
                  <a:cubicBezTo>
                    <a:pt x="1378" y="1855"/>
                    <a:pt x="1690" y="1690"/>
                    <a:pt x="1862" y="1392"/>
                  </a:cubicBezTo>
                  <a:cubicBezTo>
                    <a:pt x="2118" y="948"/>
                    <a:pt x="1966" y="380"/>
                    <a:pt x="1523" y="124"/>
                  </a:cubicBezTo>
                  <a:cubicBezTo>
                    <a:pt x="1377" y="40"/>
                    <a:pt x="1217"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3977950" y="1694975"/>
              <a:ext cx="50500" cy="46425"/>
            </a:xfrm>
            <a:custGeom>
              <a:avLst/>
              <a:gdLst/>
              <a:ahLst/>
              <a:cxnLst/>
              <a:rect l="l" t="t" r="r" b="b"/>
              <a:pathLst>
                <a:path w="2020" h="1857" extrusionOk="0">
                  <a:moveTo>
                    <a:pt x="961" y="449"/>
                  </a:moveTo>
                  <a:cubicBezTo>
                    <a:pt x="1041" y="449"/>
                    <a:pt x="1124" y="470"/>
                    <a:pt x="1199" y="513"/>
                  </a:cubicBezTo>
                  <a:cubicBezTo>
                    <a:pt x="1428" y="646"/>
                    <a:pt x="1506" y="938"/>
                    <a:pt x="1375" y="1168"/>
                  </a:cubicBezTo>
                  <a:cubicBezTo>
                    <a:pt x="1286" y="1322"/>
                    <a:pt x="1125" y="1408"/>
                    <a:pt x="959" y="1408"/>
                  </a:cubicBezTo>
                  <a:cubicBezTo>
                    <a:pt x="878" y="1408"/>
                    <a:pt x="795" y="1387"/>
                    <a:pt x="720" y="1344"/>
                  </a:cubicBezTo>
                  <a:cubicBezTo>
                    <a:pt x="608" y="1279"/>
                    <a:pt x="529" y="1176"/>
                    <a:pt x="496" y="1053"/>
                  </a:cubicBezTo>
                  <a:cubicBezTo>
                    <a:pt x="463" y="930"/>
                    <a:pt x="479" y="801"/>
                    <a:pt x="544" y="690"/>
                  </a:cubicBezTo>
                  <a:cubicBezTo>
                    <a:pt x="634" y="535"/>
                    <a:pt x="795" y="449"/>
                    <a:pt x="961" y="449"/>
                  </a:cubicBezTo>
                  <a:close/>
                  <a:moveTo>
                    <a:pt x="960" y="1"/>
                  </a:moveTo>
                  <a:cubicBezTo>
                    <a:pt x="639" y="1"/>
                    <a:pt x="328" y="167"/>
                    <a:pt x="157" y="464"/>
                  </a:cubicBezTo>
                  <a:cubicBezTo>
                    <a:pt x="33" y="679"/>
                    <a:pt x="0" y="929"/>
                    <a:pt x="63" y="1168"/>
                  </a:cubicBezTo>
                  <a:cubicBezTo>
                    <a:pt x="129" y="1407"/>
                    <a:pt x="281" y="1607"/>
                    <a:pt x="496" y="1731"/>
                  </a:cubicBezTo>
                  <a:cubicBezTo>
                    <a:pt x="641" y="1815"/>
                    <a:pt x="800" y="1856"/>
                    <a:pt x="958" y="1856"/>
                  </a:cubicBezTo>
                  <a:cubicBezTo>
                    <a:pt x="1278" y="1856"/>
                    <a:pt x="1590" y="1690"/>
                    <a:pt x="1765" y="1393"/>
                  </a:cubicBezTo>
                  <a:cubicBezTo>
                    <a:pt x="2019" y="950"/>
                    <a:pt x="1867" y="382"/>
                    <a:pt x="1424" y="126"/>
                  </a:cubicBezTo>
                  <a:cubicBezTo>
                    <a:pt x="1278" y="41"/>
                    <a:pt x="1118" y="1"/>
                    <a:pt x="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a:off x="3448425" y="1725875"/>
              <a:ext cx="53000" cy="46425"/>
            </a:xfrm>
            <a:custGeom>
              <a:avLst/>
              <a:gdLst/>
              <a:ahLst/>
              <a:cxnLst/>
              <a:rect l="l" t="t" r="r" b="b"/>
              <a:pathLst>
                <a:path w="2120" h="1857" extrusionOk="0">
                  <a:moveTo>
                    <a:pt x="1060" y="449"/>
                  </a:moveTo>
                  <a:cubicBezTo>
                    <a:pt x="1143" y="449"/>
                    <a:pt x="1224" y="469"/>
                    <a:pt x="1299" y="514"/>
                  </a:cubicBezTo>
                  <a:cubicBezTo>
                    <a:pt x="1411" y="578"/>
                    <a:pt x="1489" y="681"/>
                    <a:pt x="1523" y="805"/>
                  </a:cubicBezTo>
                  <a:cubicBezTo>
                    <a:pt x="1555" y="928"/>
                    <a:pt x="1539" y="1057"/>
                    <a:pt x="1475" y="1168"/>
                  </a:cubicBezTo>
                  <a:cubicBezTo>
                    <a:pt x="1411" y="1280"/>
                    <a:pt x="1307" y="1358"/>
                    <a:pt x="1183" y="1392"/>
                  </a:cubicBezTo>
                  <a:cubicBezTo>
                    <a:pt x="1143" y="1403"/>
                    <a:pt x="1103" y="1408"/>
                    <a:pt x="1062" y="1408"/>
                  </a:cubicBezTo>
                  <a:cubicBezTo>
                    <a:pt x="978" y="1408"/>
                    <a:pt x="895" y="1386"/>
                    <a:pt x="821" y="1343"/>
                  </a:cubicBezTo>
                  <a:cubicBezTo>
                    <a:pt x="591" y="1211"/>
                    <a:pt x="512" y="917"/>
                    <a:pt x="645" y="688"/>
                  </a:cubicBezTo>
                  <a:cubicBezTo>
                    <a:pt x="733" y="534"/>
                    <a:pt x="894" y="449"/>
                    <a:pt x="1060" y="449"/>
                  </a:cubicBezTo>
                  <a:close/>
                  <a:moveTo>
                    <a:pt x="1061" y="0"/>
                  </a:moveTo>
                  <a:cubicBezTo>
                    <a:pt x="740" y="0"/>
                    <a:pt x="428" y="167"/>
                    <a:pt x="256" y="464"/>
                  </a:cubicBezTo>
                  <a:cubicBezTo>
                    <a:pt x="1" y="907"/>
                    <a:pt x="152" y="1476"/>
                    <a:pt x="596" y="1732"/>
                  </a:cubicBezTo>
                  <a:cubicBezTo>
                    <a:pt x="738" y="1813"/>
                    <a:pt x="897" y="1856"/>
                    <a:pt x="1058" y="1856"/>
                  </a:cubicBezTo>
                  <a:cubicBezTo>
                    <a:pt x="1138" y="1856"/>
                    <a:pt x="1220" y="1846"/>
                    <a:pt x="1300" y="1824"/>
                  </a:cubicBezTo>
                  <a:cubicBezTo>
                    <a:pt x="1539" y="1761"/>
                    <a:pt x="1740" y="1608"/>
                    <a:pt x="1863" y="1393"/>
                  </a:cubicBezTo>
                  <a:cubicBezTo>
                    <a:pt x="2119" y="949"/>
                    <a:pt x="1968" y="381"/>
                    <a:pt x="1524" y="125"/>
                  </a:cubicBezTo>
                  <a:cubicBezTo>
                    <a:pt x="1378" y="40"/>
                    <a:pt x="121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3352325" y="1550125"/>
              <a:ext cx="53000" cy="46425"/>
            </a:xfrm>
            <a:custGeom>
              <a:avLst/>
              <a:gdLst/>
              <a:ahLst/>
              <a:cxnLst/>
              <a:rect l="l" t="t" r="r" b="b"/>
              <a:pathLst>
                <a:path w="2120" h="1857" extrusionOk="0">
                  <a:moveTo>
                    <a:pt x="1059" y="451"/>
                  </a:moveTo>
                  <a:cubicBezTo>
                    <a:pt x="1141" y="451"/>
                    <a:pt x="1223" y="470"/>
                    <a:pt x="1299" y="515"/>
                  </a:cubicBezTo>
                  <a:cubicBezTo>
                    <a:pt x="1529" y="647"/>
                    <a:pt x="1607" y="941"/>
                    <a:pt x="1475" y="1170"/>
                  </a:cubicBezTo>
                  <a:cubicBezTo>
                    <a:pt x="1386" y="1324"/>
                    <a:pt x="1224" y="1409"/>
                    <a:pt x="1058" y="1409"/>
                  </a:cubicBezTo>
                  <a:cubicBezTo>
                    <a:pt x="977" y="1409"/>
                    <a:pt x="895" y="1389"/>
                    <a:pt x="819" y="1346"/>
                  </a:cubicBezTo>
                  <a:cubicBezTo>
                    <a:pt x="591" y="1213"/>
                    <a:pt x="511" y="919"/>
                    <a:pt x="644" y="690"/>
                  </a:cubicBezTo>
                  <a:cubicBezTo>
                    <a:pt x="732" y="536"/>
                    <a:pt x="893" y="451"/>
                    <a:pt x="1059" y="451"/>
                  </a:cubicBezTo>
                  <a:close/>
                  <a:moveTo>
                    <a:pt x="1062" y="1"/>
                  </a:moveTo>
                  <a:cubicBezTo>
                    <a:pt x="741" y="1"/>
                    <a:pt x="428" y="167"/>
                    <a:pt x="256" y="464"/>
                  </a:cubicBezTo>
                  <a:cubicBezTo>
                    <a:pt x="1" y="908"/>
                    <a:pt x="152" y="1477"/>
                    <a:pt x="596" y="1733"/>
                  </a:cubicBezTo>
                  <a:cubicBezTo>
                    <a:pt x="742" y="1815"/>
                    <a:pt x="902" y="1856"/>
                    <a:pt x="1058" y="1856"/>
                  </a:cubicBezTo>
                  <a:cubicBezTo>
                    <a:pt x="1379" y="1856"/>
                    <a:pt x="1691" y="1690"/>
                    <a:pt x="1863" y="1392"/>
                  </a:cubicBezTo>
                  <a:cubicBezTo>
                    <a:pt x="2120" y="949"/>
                    <a:pt x="1968" y="381"/>
                    <a:pt x="1525" y="125"/>
                  </a:cubicBezTo>
                  <a:cubicBezTo>
                    <a:pt x="1379"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3275000" y="1234100"/>
              <a:ext cx="53000" cy="46400"/>
            </a:xfrm>
            <a:custGeom>
              <a:avLst/>
              <a:gdLst/>
              <a:ahLst/>
              <a:cxnLst/>
              <a:rect l="l" t="t" r="r" b="b"/>
              <a:pathLst>
                <a:path w="2120" h="1856" extrusionOk="0">
                  <a:moveTo>
                    <a:pt x="1060" y="448"/>
                  </a:moveTo>
                  <a:cubicBezTo>
                    <a:pt x="1143" y="448"/>
                    <a:pt x="1224" y="468"/>
                    <a:pt x="1300" y="512"/>
                  </a:cubicBezTo>
                  <a:cubicBezTo>
                    <a:pt x="1530" y="645"/>
                    <a:pt x="1609" y="939"/>
                    <a:pt x="1476" y="1167"/>
                  </a:cubicBezTo>
                  <a:cubicBezTo>
                    <a:pt x="1387" y="1321"/>
                    <a:pt x="1225" y="1407"/>
                    <a:pt x="1059" y="1407"/>
                  </a:cubicBezTo>
                  <a:cubicBezTo>
                    <a:pt x="978" y="1407"/>
                    <a:pt x="896" y="1387"/>
                    <a:pt x="821" y="1343"/>
                  </a:cubicBezTo>
                  <a:cubicBezTo>
                    <a:pt x="592" y="1210"/>
                    <a:pt x="512" y="917"/>
                    <a:pt x="645" y="688"/>
                  </a:cubicBezTo>
                  <a:cubicBezTo>
                    <a:pt x="733" y="533"/>
                    <a:pt x="894" y="448"/>
                    <a:pt x="1060" y="448"/>
                  </a:cubicBezTo>
                  <a:close/>
                  <a:moveTo>
                    <a:pt x="1062" y="1"/>
                  </a:moveTo>
                  <a:cubicBezTo>
                    <a:pt x="740" y="1"/>
                    <a:pt x="428" y="167"/>
                    <a:pt x="256" y="464"/>
                  </a:cubicBezTo>
                  <a:cubicBezTo>
                    <a:pt x="1" y="907"/>
                    <a:pt x="152" y="1476"/>
                    <a:pt x="596" y="1732"/>
                  </a:cubicBezTo>
                  <a:cubicBezTo>
                    <a:pt x="742" y="1815"/>
                    <a:pt x="901" y="1855"/>
                    <a:pt x="1058" y="1855"/>
                  </a:cubicBezTo>
                  <a:cubicBezTo>
                    <a:pt x="1380" y="1855"/>
                    <a:pt x="1692" y="1689"/>
                    <a:pt x="1863" y="1392"/>
                  </a:cubicBezTo>
                  <a:cubicBezTo>
                    <a:pt x="2119" y="949"/>
                    <a:pt x="1968" y="381"/>
                    <a:pt x="1524" y="125"/>
                  </a:cubicBezTo>
                  <a:cubicBezTo>
                    <a:pt x="1378"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3367675" y="1181700"/>
              <a:ext cx="50500" cy="46400"/>
            </a:xfrm>
            <a:custGeom>
              <a:avLst/>
              <a:gdLst/>
              <a:ahLst/>
              <a:cxnLst/>
              <a:rect l="l" t="t" r="r" b="b"/>
              <a:pathLst>
                <a:path w="2020" h="1856" extrusionOk="0">
                  <a:moveTo>
                    <a:pt x="963" y="447"/>
                  </a:moveTo>
                  <a:cubicBezTo>
                    <a:pt x="1046" y="447"/>
                    <a:pt x="1127" y="469"/>
                    <a:pt x="1202" y="511"/>
                  </a:cubicBezTo>
                  <a:cubicBezTo>
                    <a:pt x="1432" y="643"/>
                    <a:pt x="1511" y="936"/>
                    <a:pt x="1378" y="1166"/>
                  </a:cubicBezTo>
                  <a:cubicBezTo>
                    <a:pt x="1289" y="1320"/>
                    <a:pt x="1127" y="1406"/>
                    <a:pt x="961" y="1406"/>
                  </a:cubicBezTo>
                  <a:cubicBezTo>
                    <a:pt x="880" y="1406"/>
                    <a:pt x="798" y="1385"/>
                    <a:pt x="723" y="1342"/>
                  </a:cubicBezTo>
                  <a:cubicBezTo>
                    <a:pt x="611" y="1277"/>
                    <a:pt x="532" y="1173"/>
                    <a:pt x="499" y="1050"/>
                  </a:cubicBezTo>
                  <a:cubicBezTo>
                    <a:pt x="466" y="927"/>
                    <a:pt x="483" y="799"/>
                    <a:pt x="547" y="688"/>
                  </a:cubicBezTo>
                  <a:cubicBezTo>
                    <a:pt x="611" y="576"/>
                    <a:pt x="714" y="497"/>
                    <a:pt x="838" y="464"/>
                  </a:cubicBezTo>
                  <a:cubicBezTo>
                    <a:pt x="879" y="453"/>
                    <a:pt x="921" y="447"/>
                    <a:pt x="963" y="447"/>
                  </a:cubicBezTo>
                  <a:close/>
                  <a:moveTo>
                    <a:pt x="963" y="0"/>
                  </a:moveTo>
                  <a:cubicBezTo>
                    <a:pt x="882" y="0"/>
                    <a:pt x="800" y="11"/>
                    <a:pt x="720" y="33"/>
                  </a:cubicBezTo>
                  <a:cubicBezTo>
                    <a:pt x="482" y="95"/>
                    <a:pt x="280" y="249"/>
                    <a:pt x="157" y="464"/>
                  </a:cubicBezTo>
                  <a:cubicBezTo>
                    <a:pt x="33" y="678"/>
                    <a:pt x="0" y="927"/>
                    <a:pt x="65" y="1167"/>
                  </a:cubicBezTo>
                  <a:cubicBezTo>
                    <a:pt x="129" y="1406"/>
                    <a:pt x="283" y="1606"/>
                    <a:pt x="498" y="1730"/>
                  </a:cubicBezTo>
                  <a:cubicBezTo>
                    <a:pt x="644" y="1814"/>
                    <a:pt x="803" y="1855"/>
                    <a:pt x="960" y="1855"/>
                  </a:cubicBezTo>
                  <a:cubicBezTo>
                    <a:pt x="1281" y="1855"/>
                    <a:pt x="1593" y="1689"/>
                    <a:pt x="1763" y="1392"/>
                  </a:cubicBezTo>
                  <a:cubicBezTo>
                    <a:pt x="2019" y="949"/>
                    <a:pt x="1867" y="381"/>
                    <a:pt x="1424" y="125"/>
                  </a:cubicBezTo>
                  <a:cubicBezTo>
                    <a:pt x="1282" y="42"/>
                    <a:pt x="1124"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3729600" y="1677400"/>
              <a:ext cx="53000" cy="46375"/>
            </a:xfrm>
            <a:custGeom>
              <a:avLst/>
              <a:gdLst/>
              <a:ahLst/>
              <a:cxnLst/>
              <a:rect l="l" t="t" r="r" b="b"/>
              <a:pathLst>
                <a:path w="2120" h="1855" extrusionOk="0">
                  <a:moveTo>
                    <a:pt x="1060" y="448"/>
                  </a:moveTo>
                  <a:cubicBezTo>
                    <a:pt x="1142" y="448"/>
                    <a:pt x="1224" y="469"/>
                    <a:pt x="1299" y="512"/>
                  </a:cubicBezTo>
                  <a:cubicBezTo>
                    <a:pt x="1528" y="644"/>
                    <a:pt x="1607" y="938"/>
                    <a:pt x="1475" y="1167"/>
                  </a:cubicBezTo>
                  <a:cubicBezTo>
                    <a:pt x="1386" y="1321"/>
                    <a:pt x="1224" y="1407"/>
                    <a:pt x="1058" y="1407"/>
                  </a:cubicBezTo>
                  <a:cubicBezTo>
                    <a:pt x="977" y="1407"/>
                    <a:pt x="894" y="1387"/>
                    <a:pt x="819" y="1343"/>
                  </a:cubicBezTo>
                  <a:cubicBezTo>
                    <a:pt x="590" y="1210"/>
                    <a:pt x="511" y="917"/>
                    <a:pt x="644" y="688"/>
                  </a:cubicBezTo>
                  <a:cubicBezTo>
                    <a:pt x="733" y="534"/>
                    <a:pt x="894" y="448"/>
                    <a:pt x="1060" y="448"/>
                  </a:cubicBezTo>
                  <a:close/>
                  <a:moveTo>
                    <a:pt x="1061" y="1"/>
                  </a:moveTo>
                  <a:cubicBezTo>
                    <a:pt x="740" y="1"/>
                    <a:pt x="428" y="167"/>
                    <a:pt x="256" y="464"/>
                  </a:cubicBezTo>
                  <a:cubicBezTo>
                    <a:pt x="1" y="908"/>
                    <a:pt x="152" y="1476"/>
                    <a:pt x="596" y="1731"/>
                  </a:cubicBezTo>
                  <a:cubicBezTo>
                    <a:pt x="741" y="1815"/>
                    <a:pt x="901" y="1855"/>
                    <a:pt x="1058" y="1855"/>
                  </a:cubicBezTo>
                  <a:cubicBezTo>
                    <a:pt x="1379" y="1855"/>
                    <a:pt x="1691" y="1689"/>
                    <a:pt x="1863" y="1393"/>
                  </a:cubicBezTo>
                  <a:cubicBezTo>
                    <a:pt x="2119" y="949"/>
                    <a:pt x="1966" y="380"/>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4392625" y="1499050"/>
              <a:ext cx="50525" cy="46350"/>
            </a:xfrm>
            <a:custGeom>
              <a:avLst/>
              <a:gdLst/>
              <a:ahLst/>
              <a:cxnLst/>
              <a:rect l="l" t="t" r="r" b="b"/>
              <a:pathLst>
                <a:path w="2021" h="1854" extrusionOk="0">
                  <a:moveTo>
                    <a:pt x="962" y="447"/>
                  </a:moveTo>
                  <a:cubicBezTo>
                    <a:pt x="1043" y="447"/>
                    <a:pt x="1126" y="468"/>
                    <a:pt x="1201" y="509"/>
                  </a:cubicBezTo>
                  <a:cubicBezTo>
                    <a:pt x="1430" y="642"/>
                    <a:pt x="1508" y="936"/>
                    <a:pt x="1376" y="1165"/>
                  </a:cubicBezTo>
                  <a:cubicBezTo>
                    <a:pt x="1288" y="1318"/>
                    <a:pt x="1127" y="1404"/>
                    <a:pt x="961" y="1404"/>
                  </a:cubicBezTo>
                  <a:cubicBezTo>
                    <a:pt x="880" y="1404"/>
                    <a:pt x="797" y="1384"/>
                    <a:pt x="721" y="1340"/>
                  </a:cubicBezTo>
                  <a:cubicBezTo>
                    <a:pt x="610" y="1277"/>
                    <a:pt x="531" y="1173"/>
                    <a:pt x="497" y="1049"/>
                  </a:cubicBezTo>
                  <a:cubicBezTo>
                    <a:pt x="465" y="926"/>
                    <a:pt x="482" y="797"/>
                    <a:pt x="545" y="687"/>
                  </a:cubicBezTo>
                  <a:cubicBezTo>
                    <a:pt x="635" y="533"/>
                    <a:pt x="796" y="447"/>
                    <a:pt x="962" y="447"/>
                  </a:cubicBezTo>
                  <a:close/>
                  <a:moveTo>
                    <a:pt x="961" y="0"/>
                  </a:moveTo>
                  <a:cubicBezTo>
                    <a:pt x="641" y="0"/>
                    <a:pt x="329" y="166"/>
                    <a:pt x="157" y="464"/>
                  </a:cubicBezTo>
                  <a:cubicBezTo>
                    <a:pt x="34" y="678"/>
                    <a:pt x="1" y="928"/>
                    <a:pt x="65" y="1167"/>
                  </a:cubicBezTo>
                  <a:cubicBezTo>
                    <a:pt x="130" y="1406"/>
                    <a:pt x="284" y="1607"/>
                    <a:pt x="498" y="1730"/>
                  </a:cubicBezTo>
                  <a:cubicBezTo>
                    <a:pt x="644" y="1814"/>
                    <a:pt x="802" y="1853"/>
                    <a:pt x="960" y="1853"/>
                  </a:cubicBezTo>
                  <a:cubicBezTo>
                    <a:pt x="1281" y="1853"/>
                    <a:pt x="1593" y="1687"/>
                    <a:pt x="1765" y="1392"/>
                  </a:cubicBezTo>
                  <a:cubicBezTo>
                    <a:pt x="2021" y="950"/>
                    <a:pt x="1867" y="381"/>
                    <a:pt x="1425" y="125"/>
                  </a:cubicBezTo>
                  <a:cubicBezTo>
                    <a:pt x="1279" y="41"/>
                    <a:pt x="1119" y="0"/>
                    <a:pt x="9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a:off x="4216025" y="592100"/>
              <a:ext cx="52975" cy="46375"/>
            </a:xfrm>
            <a:custGeom>
              <a:avLst/>
              <a:gdLst/>
              <a:ahLst/>
              <a:cxnLst/>
              <a:rect l="l" t="t" r="r" b="b"/>
              <a:pathLst>
                <a:path w="2119" h="1855" extrusionOk="0">
                  <a:moveTo>
                    <a:pt x="1062" y="449"/>
                  </a:moveTo>
                  <a:cubicBezTo>
                    <a:pt x="1142" y="449"/>
                    <a:pt x="1223" y="470"/>
                    <a:pt x="1301" y="514"/>
                  </a:cubicBezTo>
                  <a:cubicBezTo>
                    <a:pt x="1529" y="647"/>
                    <a:pt x="1607" y="940"/>
                    <a:pt x="1475" y="1169"/>
                  </a:cubicBezTo>
                  <a:cubicBezTo>
                    <a:pt x="1387" y="1323"/>
                    <a:pt x="1226" y="1409"/>
                    <a:pt x="1060" y="1409"/>
                  </a:cubicBezTo>
                  <a:cubicBezTo>
                    <a:pt x="979" y="1409"/>
                    <a:pt x="896" y="1388"/>
                    <a:pt x="820" y="1344"/>
                  </a:cubicBezTo>
                  <a:cubicBezTo>
                    <a:pt x="591" y="1212"/>
                    <a:pt x="514" y="919"/>
                    <a:pt x="645" y="689"/>
                  </a:cubicBezTo>
                  <a:cubicBezTo>
                    <a:pt x="735" y="535"/>
                    <a:pt x="895" y="449"/>
                    <a:pt x="1062" y="449"/>
                  </a:cubicBezTo>
                  <a:close/>
                  <a:moveTo>
                    <a:pt x="1061" y="1"/>
                  </a:moveTo>
                  <a:cubicBezTo>
                    <a:pt x="740" y="1"/>
                    <a:pt x="428" y="167"/>
                    <a:pt x="256" y="464"/>
                  </a:cubicBezTo>
                  <a:cubicBezTo>
                    <a:pt x="0" y="908"/>
                    <a:pt x="151" y="1476"/>
                    <a:pt x="595" y="1732"/>
                  </a:cubicBezTo>
                  <a:cubicBezTo>
                    <a:pt x="741" y="1815"/>
                    <a:pt x="901" y="1855"/>
                    <a:pt x="1057" y="1855"/>
                  </a:cubicBezTo>
                  <a:cubicBezTo>
                    <a:pt x="1379" y="1855"/>
                    <a:pt x="1692"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4015550" y="718925"/>
              <a:ext cx="53025" cy="46400"/>
            </a:xfrm>
            <a:custGeom>
              <a:avLst/>
              <a:gdLst/>
              <a:ahLst/>
              <a:cxnLst/>
              <a:rect l="l" t="t" r="r" b="b"/>
              <a:pathLst>
                <a:path w="2121" h="1856" extrusionOk="0">
                  <a:moveTo>
                    <a:pt x="1062" y="448"/>
                  </a:moveTo>
                  <a:cubicBezTo>
                    <a:pt x="1142" y="448"/>
                    <a:pt x="1226" y="469"/>
                    <a:pt x="1301" y="512"/>
                  </a:cubicBezTo>
                  <a:cubicBezTo>
                    <a:pt x="1529" y="645"/>
                    <a:pt x="1608" y="939"/>
                    <a:pt x="1476" y="1167"/>
                  </a:cubicBezTo>
                  <a:cubicBezTo>
                    <a:pt x="1387" y="1321"/>
                    <a:pt x="1226" y="1407"/>
                    <a:pt x="1060" y="1407"/>
                  </a:cubicBezTo>
                  <a:cubicBezTo>
                    <a:pt x="979" y="1407"/>
                    <a:pt x="896" y="1387"/>
                    <a:pt x="821" y="1343"/>
                  </a:cubicBezTo>
                  <a:cubicBezTo>
                    <a:pt x="591" y="1210"/>
                    <a:pt x="514" y="917"/>
                    <a:pt x="645" y="688"/>
                  </a:cubicBezTo>
                  <a:cubicBezTo>
                    <a:pt x="735" y="533"/>
                    <a:pt x="896" y="448"/>
                    <a:pt x="1062" y="448"/>
                  </a:cubicBezTo>
                  <a:close/>
                  <a:moveTo>
                    <a:pt x="1062" y="1"/>
                  </a:moveTo>
                  <a:cubicBezTo>
                    <a:pt x="741" y="1"/>
                    <a:pt x="429" y="167"/>
                    <a:pt x="257" y="464"/>
                  </a:cubicBezTo>
                  <a:cubicBezTo>
                    <a:pt x="0" y="908"/>
                    <a:pt x="153" y="1476"/>
                    <a:pt x="595" y="1732"/>
                  </a:cubicBezTo>
                  <a:cubicBezTo>
                    <a:pt x="742" y="1815"/>
                    <a:pt x="901" y="1855"/>
                    <a:pt x="1059" y="1855"/>
                  </a:cubicBezTo>
                  <a:cubicBezTo>
                    <a:pt x="1380" y="1855"/>
                    <a:pt x="1692" y="1689"/>
                    <a:pt x="1865" y="1392"/>
                  </a:cubicBezTo>
                  <a:cubicBezTo>
                    <a:pt x="2120" y="949"/>
                    <a:pt x="1967" y="381"/>
                    <a:pt x="1525" y="125"/>
                  </a:cubicBezTo>
                  <a:cubicBezTo>
                    <a:pt x="1379" y="41"/>
                    <a:pt x="1220"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3636450" y="661950"/>
              <a:ext cx="50550" cy="46450"/>
            </a:xfrm>
            <a:custGeom>
              <a:avLst/>
              <a:gdLst/>
              <a:ahLst/>
              <a:cxnLst/>
              <a:rect l="l" t="t" r="r" b="b"/>
              <a:pathLst>
                <a:path w="2022" h="1858" extrusionOk="0">
                  <a:moveTo>
                    <a:pt x="1060" y="448"/>
                  </a:moveTo>
                  <a:cubicBezTo>
                    <a:pt x="1143" y="448"/>
                    <a:pt x="1224" y="470"/>
                    <a:pt x="1299" y="514"/>
                  </a:cubicBezTo>
                  <a:cubicBezTo>
                    <a:pt x="1411" y="578"/>
                    <a:pt x="1489" y="682"/>
                    <a:pt x="1523" y="805"/>
                  </a:cubicBezTo>
                  <a:cubicBezTo>
                    <a:pt x="1557" y="929"/>
                    <a:pt x="1539" y="1057"/>
                    <a:pt x="1475" y="1168"/>
                  </a:cubicBezTo>
                  <a:cubicBezTo>
                    <a:pt x="1411" y="1279"/>
                    <a:pt x="1307" y="1358"/>
                    <a:pt x="1183" y="1392"/>
                  </a:cubicBezTo>
                  <a:cubicBezTo>
                    <a:pt x="1142" y="1403"/>
                    <a:pt x="1101" y="1408"/>
                    <a:pt x="1059" y="1408"/>
                  </a:cubicBezTo>
                  <a:cubicBezTo>
                    <a:pt x="976" y="1408"/>
                    <a:pt x="895" y="1386"/>
                    <a:pt x="821" y="1343"/>
                  </a:cubicBezTo>
                  <a:cubicBezTo>
                    <a:pt x="592" y="1211"/>
                    <a:pt x="512" y="918"/>
                    <a:pt x="645" y="688"/>
                  </a:cubicBezTo>
                  <a:cubicBezTo>
                    <a:pt x="733" y="534"/>
                    <a:pt x="894" y="448"/>
                    <a:pt x="1060" y="448"/>
                  </a:cubicBezTo>
                  <a:close/>
                  <a:moveTo>
                    <a:pt x="1060" y="1"/>
                  </a:moveTo>
                  <a:cubicBezTo>
                    <a:pt x="740" y="1"/>
                    <a:pt x="428" y="167"/>
                    <a:pt x="256" y="464"/>
                  </a:cubicBezTo>
                  <a:cubicBezTo>
                    <a:pt x="1" y="908"/>
                    <a:pt x="152" y="1476"/>
                    <a:pt x="596" y="1733"/>
                  </a:cubicBezTo>
                  <a:cubicBezTo>
                    <a:pt x="739" y="1814"/>
                    <a:pt x="897" y="1857"/>
                    <a:pt x="1058" y="1857"/>
                  </a:cubicBezTo>
                  <a:cubicBezTo>
                    <a:pt x="1138" y="1857"/>
                    <a:pt x="1220" y="1846"/>
                    <a:pt x="1301" y="1824"/>
                  </a:cubicBezTo>
                  <a:cubicBezTo>
                    <a:pt x="1540" y="1759"/>
                    <a:pt x="1741" y="1606"/>
                    <a:pt x="1864" y="1392"/>
                  </a:cubicBezTo>
                  <a:cubicBezTo>
                    <a:pt x="1988" y="1177"/>
                    <a:pt x="2022" y="929"/>
                    <a:pt x="1958" y="688"/>
                  </a:cubicBezTo>
                  <a:cubicBezTo>
                    <a:pt x="1893" y="449"/>
                    <a:pt x="1739" y="249"/>
                    <a:pt x="1524" y="125"/>
                  </a:cubicBezTo>
                  <a:cubicBezTo>
                    <a:pt x="1378" y="41"/>
                    <a:pt x="1218"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a:off x="3442850" y="604800"/>
              <a:ext cx="52975" cy="46475"/>
            </a:xfrm>
            <a:custGeom>
              <a:avLst/>
              <a:gdLst/>
              <a:ahLst/>
              <a:cxnLst/>
              <a:rect l="l" t="t" r="r" b="b"/>
              <a:pathLst>
                <a:path w="2119" h="1859" extrusionOk="0">
                  <a:moveTo>
                    <a:pt x="1061" y="451"/>
                  </a:moveTo>
                  <a:cubicBezTo>
                    <a:pt x="1143" y="451"/>
                    <a:pt x="1226" y="473"/>
                    <a:pt x="1301" y="516"/>
                  </a:cubicBezTo>
                  <a:cubicBezTo>
                    <a:pt x="1412" y="580"/>
                    <a:pt x="1491" y="684"/>
                    <a:pt x="1524" y="808"/>
                  </a:cubicBezTo>
                  <a:cubicBezTo>
                    <a:pt x="1556" y="931"/>
                    <a:pt x="1540" y="1059"/>
                    <a:pt x="1476" y="1170"/>
                  </a:cubicBezTo>
                  <a:cubicBezTo>
                    <a:pt x="1387" y="1324"/>
                    <a:pt x="1226" y="1410"/>
                    <a:pt x="1060" y="1410"/>
                  </a:cubicBezTo>
                  <a:cubicBezTo>
                    <a:pt x="979" y="1410"/>
                    <a:pt x="896" y="1389"/>
                    <a:pt x="821" y="1346"/>
                  </a:cubicBezTo>
                  <a:cubicBezTo>
                    <a:pt x="591" y="1213"/>
                    <a:pt x="513" y="920"/>
                    <a:pt x="645" y="691"/>
                  </a:cubicBezTo>
                  <a:cubicBezTo>
                    <a:pt x="709" y="579"/>
                    <a:pt x="813" y="500"/>
                    <a:pt x="937" y="467"/>
                  </a:cubicBezTo>
                  <a:cubicBezTo>
                    <a:pt x="977" y="456"/>
                    <a:pt x="1019" y="451"/>
                    <a:pt x="1061" y="451"/>
                  </a:cubicBezTo>
                  <a:close/>
                  <a:moveTo>
                    <a:pt x="1062" y="0"/>
                  </a:moveTo>
                  <a:cubicBezTo>
                    <a:pt x="981" y="0"/>
                    <a:pt x="900" y="11"/>
                    <a:pt x="820" y="32"/>
                  </a:cubicBezTo>
                  <a:cubicBezTo>
                    <a:pt x="581" y="97"/>
                    <a:pt x="380" y="251"/>
                    <a:pt x="257" y="466"/>
                  </a:cubicBezTo>
                  <a:cubicBezTo>
                    <a:pt x="1" y="909"/>
                    <a:pt x="152" y="1478"/>
                    <a:pt x="596" y="1733"/>
                  </a:cubicBezTo>
                  <a:cubicBezTo>
                    <a:pt x="742" y="1818"/>
                    <a:pt x="901" y="1858"/>
                    <a:pt x="1058" y="1858"/>
                  </a:cubicBezTo>
                  <a:cubicBezTo>
                    <a:pt x="1378" y="1858"/>
                    <a:pt x="1690" y="1691"/>
                    <a:pt x="1862" y="1393"/>
                  </a:cubicBezTo>
                  <a:cubicBezTo>
                    <a:pt x="2118" y="949"/>
                    <a:pt x="1967" y="381"/>
                    <a:pt x="1523" y="125"/>
                  </a:cubicBezTo>
                  <a:cubicBezTo>
                    <a:pt x="1380" y="42"/>
                    <a:pt x="1222"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3301925" y="954900"/>
              <a:ext cx="50525" cy="46375"/>
            </a:xfrm>
            <a:custGeom>
              <a:avLst/>
              <a:gdLst/>
              <a:ahLst/>
              <a:cxnLst/>
              <a:rect l="l" t="t" r="r" b="b"/>
              <a:pathLst>
                <a:path w="2021" h="1855" extrusionOk="0">
                  <a:moveTo>
                    <a:pt x="962" y="448"/>
                  </a:moveTo>
                  <a:cubicBezTo>
                    <a:pt x="1045" y="448"/>
                    <a:pt x="1128" y="469"/>
                    <a:pt x="1200" y="510"/>
                  </a:cubicBezTo>
                  <a:cubicBezTo>
                    <a:pt x="1429" y="643"/>
                    <a:pt x="1509" y="937"/>
                    <a:pt x="1376" y="1166"/>
                  </a:cubicBezTo>
                  <a:cubicBezTo>
                    <a:pt x="1311" y="1277"/>
                    <a:pt x="1209" y="1356"/>
                    <a:pt x="1085" y="1389"/>
                  </a:cubicBezTo>
                  <a:cubicBezTo>
                    <a:pt x="1044" y="1400"/>
                    <a:pt x="1002" y="1405"/>
                    <a:pt x="961" y="1405"/>
                  </a:cubicBezTo>
                  <a:cubicBezTo>
                    <a:pt x="878" y="1405"/>
                    <a:pt x="796" y="1384"/>
                    <a:pt x="722" y="1341"/>
                  </a:cubicBezTo>
                  <a:cubicBezTo>
                    <a:pt x="610" y="1277"/>
                    <a:pt x="532" y="1174"/>
                    <a:pt x="498" y="1050"/>
                  </a:cubicBezTo>
                  <a:cubicBezTo>
                    <a:pt x="464" y="927"/>
                    <a:pt x="482" y="798"/>
                    <a:pt x="546" y="687"/>
                  </a:cubicBezTo>
                  <a:cubicBezTo>
                    <a:pt x="610" y="577"/>
                    <a:pt x="714" y="497"/>
                    <a:pt x="838" y="464"/>
                  </a:cubicBezTo>
                  <a:cubicBezTo>
                    <a:pt x="878" y="453"/>
                    <a:pt x="920" y="448"/>
                    <a:pt x="962" y="448"/>
                  </a:cubicBezTo>
                  <a:close/>
                  <a:moveTo>
                    <a:pt x="962" y="0"/>
                  </a:moveTo>
                  <a:cubicBezTo>
                    <a:pt x="642" y="0"/>
                    <a:pt x="330" y="166"/>
                    <a:pt x="158" y="464"/>
                  </a:cubicBezTo>
                  <a:cubicBezTo>
                    <a:pt x="35" y="678"/>
                    <a:pt x="0" y="927"/>
                    <a:pt x="66" y="1167"/>
                  </a:cubicBezTo>
                  <a:cubicBezTo>
                    <a:pt x="130" y="1405"/>
                    <a:pt x="283" y="1607"/>
                    <a:pt x="498" y="1730"/>
                  </a:cubicBezTo>
                  <a:cubicBezTo>
                    <a:pt x="641" y="1814"/>
                    <a:pt x="800" y="1855"/>
                    <a:pt x="961" y="1855"/>
                  </a:cubicBezTo>
                  <a:cubicBezTo>
                    <a:pt x="1041" y="1855"/>
                    <a:pt x="1122" y="1844"/>
                    <a:pt x="1202" y="1826"/>
                  </a:cubicBezTo>
                  <a:cubicBezTo>
                    <a:pt x="1440" y="1761"/>
                    <a:pt x="1642" y="1607"/>
                    <a:pt x="1765" y="1392"/>
                  </a:cubicBezTo>
                  <a:cubicBezTo>
                    <a:pt x="2020" y="949"/>
                    <a:pt x="1869" y="380"/>
                    <a:pt x="1425" y="124"/>
                  </a:cubicBezTo>
                  <a:cubicBezTo>
                    <a:pt x="1279" y="40"/>
                    <a:pt x="1120"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3287150" y="1128625"/>
              <a:ext cx="50550" cy="46425"/>
            </a:xfrm>
            <a:custGeom>
              <a:avLst/>
              <a:gdLst/>
              <a:ahLst/>
              <a:cxnLst/>
              <a:rect l="l" t="t" r="r" b="b"/>
              <a:pathLst>
                <a:path w="2022" h="1857" extrusionOk="0">
                  <a:moveTo>
                    <a:pt x="1061" y="449"/>
                  </a:moveTo>
                  <a:cubicBezTo>
                    <a:pt x="1141" y="449"/>
                    <a:pt x="1225" y="470"/>
                    <a:pt x="1300" y="515"/>
                  </a:cubicBezTo>
                  <a:cubicBezTo>
                    <a:pt x="1410" y="579"/>
                    <a:pt x="1490" y="682"/>
                    <a:pt x="1523" y="806"/>
                  </a:cubicBezTo>
                  <a:cubicBezTo>
                    <a:pt x="1557" y="929"/>
                    <a:pt x="1539" y="1058"/>
                    <a:pt x="1475" y="1169"/>
                  </a:cubicBezTo>
                  <a:cubicBezTo>
                    <a:pt x="1410" y="1280"/>
                    <a:pt x="1307" y="1359"/>
                    <a:pt x="1184" y="1392"/>
                  </a:cubicBezTo>
                  <a:cubicBezTo>
                    <a:pt x="1143" y="1404"/>
                    <a:pt x="1101" y="1409"/>
                    <a:pt x="1060" y="1409"/>
                  </a:cubicBezTo>
                  <a:cubicBezTo>
                    <a:pt x="977" y="1409"/>
                    <a:pt x="895" y="1387"/>
                    <a:pt x="821" y="1344"/>
                  </a:cubicBezTo>
                  <a:cubicBezTo>
                    <a:pt x="592" y="1212"/>
                    <a:pt x="513" y="918"/>
                    <a:pt x="646" y="689"/>
                  </a:cubicBezTo>
                  <a:cubicBezTo>
                    <a:pt x="734" y="534"/>
                    <a:pt x="895" y="449"/>
                    <a:pt x="1061" y="449"/>
                  </a:cubicBezTo>
                  <a:close/>
                  <a:moveTo>
                    <a:pt x="1061" y="0"/>
                  </a:moveTo>
                  <a:cubicBezTo>
                    <a:pt x="740" y="0"/>
                    <a:pt x="428" y="166"/>
                    <a:pt x="257" y="464"/>
                  </a:cubicBezTo>
                  <a:cubicBezTo>
                    <a:pt x="0" y="908"/>
                    <a:pt x="153" y="1476"/>
                    <a:pt x="596" y="1732"/>
                  </a:cubicBezTo>
                  <a:cubicBezTo>
                    <a:pt x="739" y="1814"/>
                    <a:pt x="898" y="1856"/>
                    <a:pt x="1059" y="1856"/>
                  </a:cubicBezTo>
                  <a:cubicBezTo>
                    <a:pt x="1139" y="1856"/>
                    <a:pt x="1221" y="1846"/>
                    <a:pt x="1302" y="1823"/>
                  </a:cubicBezTo>
                  <a:cubicBezTo>
                    <a:pt x="1541" y="1760"/>
                    <a:pt x="1742" y="1606"/>
                    <a:pt x="1865" y="1391"/>
                  </a:cubicBezTo>
                  <a:cubicBezTo>
                    <a:pt x="1988" y="1177"/>
                    <a:pt x="2022" y="928"/>
                    <a:pt x="1957" y="688"/>
                  </a:cubicBezTo>
                  <a:cubicBezTo>
                    <a:pt x="1893" y="449"/>
                    <a:pt x="1740" y="248"/>
                    <a:pt x="1525" y="125"/>
                  </a:cubicBezTo>
                  <a:cubicBezTo>
                    <a:pt x="1379" y="40"/>
                    <a:pt x="1219"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3561550" y="608775"/>
              <a:ext cx="52975" cy="46400"/>
            </a:xfrm>
            <a:custGeom>
              <a:avLst/>
              <a:gdLst/>
              <a:ahLst/>
              <a:cxnLst/>
              <a:rect l="l" t="t" r="r" b="b"/>
              <a:pathLst>
                <a:path w="2119" h="1856" extrusionOk="0">
                  <a:moveTo>
                    <a:pt x="1058" y="448"/>
                  </a:moveTo>
                  <a:cubicBezTo>
                    <a:pt x="1140" y="448"/>
                    <a:pt x="1224" y="468"/>
                    <a:pt x="1299" y="512"/>
                  </a:cubicBezTo>
                  <a:cubicBezTo>
                    <a:pt x="1528" y="645"/>
                    <a:pt x="1606" y="939"/>
                    <a:pt x="1474" y="1169"/>
                  </a:cubicBezTo>
                  <a:cubicBezTo>
                    <a:pt x="1385" y="1322"/>
                    <a:pt x="1223" y="1407"/>
                    <a:pt x="1057" y="1407"/>
                  </a:cubicBezTo>
                  <a:cubicBezTo>
                    <a:pt x="976" y="1407"/>
                    <a:pt x="893" y="1387"/>
                    <a:pt x="818" y="1343"/>
                  </a:cubicBezTo>
                  <a:cubicBezTo>
                    <a:pt x="590" y="1211"/>
                    <a:pt x="511" y="918"/>
                    <a:pt x="643" y="688"/>
                  </a:cubicBezTo>
                  <a:cubicBezTo>
                    <a:pt x="731" y="534"/>
                    <a:pt x="892" y="448"/>
                    <a:pt x="1058" y="448"/>
                  </a:cubicBezTo>
                  <a:close/>
                  <a:moveTo>
                    <a:pt x="1061" y="0"/>
                  </a:moveTo>
                  <a:cubicBezTo>
                    <a:pt x="740" y="0"/>
                    <a:pt x="427" y="167"/>
                    <a:pt x="255" y="463"/>
                  </a:cubicBezTo>
                  <a:cubicBezTo>
                    <a:pt x="0" y="907"/>
                    <a:pt x="151" y="1475"/>
                    <a:pt x="595" y="1731"/>
                  </a:cubicBezTo>
                  <a:cubicBezTo>
                    <a:pt x="738" y="1813"/>
                    <a:pt x="897" y="1856"/>
                    <a:pt x="1057" y="1856"/>
                  </a:cubicBezTo>
                  <a:cubicBezTo>
                    <a:pt x="1138" y="1856"/>
                    <a:pt x="1218" y="1845"/>
                    <a:pt x="1299" y="1825"/>
                  </a:cubicBezTo>
                  <a:cubicBezTo>
                    <a:pt x="1539" y="1760"/>
                    <a:pt x="1738" y="1606"/>
                    <a:pt x="1863" y="1392"/>
                  </a:cubicBezTo>
                  <a:cubicBezTo>
                    <a:pt x="2119" y="949"/>
                    <a:pt x="1968" y="380"/>
                    <a:pt x="1524" y="124"/>
                  </a:cubicBezTo>
                  <a:cubicBezTo>
                    <a:pt x="1378" y="40"/>
                    <a:pt x="121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4346000" y="1061675"/>
              <a:ext cx="52975" cy="46400"/>
            </a:xfrm>
            <a:custGeom>
              <a:avLst/>
              <a:gdLst/>
              <a:ahLst/>
              <a:cxnLst/>
              <a:rect l="l" t="t" r="r" b="b"/>
              <a:pathLst>
                <a:path w="2119" h="1856" extrusionOk="0">
                  <a:moveTo>
                    <a:pt x="1061" y="449"/>
                  </a:moveTo>
                  <a:cubicBezTo>
                    <a:pt x="1142" y="449"/>
                    <a:pt x="1224" y="470"/>
                    <a:pt x="1299" y="512"/>
                  </a:cubicBezTo>
                  <a:cubicBezTo>
                    <a:pt x="1529" y="645"/>
                    <a:pt x="1606" y="938"/>
                    <a:pt x="1475" y="1168"/>
                  </a:cubicBezTo>
                  <a:cubicBezTo>
                    <a:pt x="1386" y="1321"/>
                    <a:pt x="1225" y="1407"/>
                    <a:pt x="1060" y="1407"/>
                  </a:cubicBezTo>
                  <a:cubicBezTo>
                    <a:pt x="978" y="1407"/>
                    <a:pt x="896" y="1386"/>
                    <a:pt x="820" y="1343"/>
                  </a:cubicBezTo>
                  <a:cubicBezTo>
                    <a:pt x="709" y="1280"/>
                    <a:pt x="629" y="1175"/>
                    <a:pt x="596" y="1052"/>
                  </a:cubicBezTo>
                  <a:cubicBezTo>
                    <a:pt x="564" y="929"/>
                    <a:pt x="580" y="800"/>
                    <a:pt x="644" y="690"/>
                  </a:cubicBezTo>
                  <a:cubicBezTo>
                    <a:pt x="734" y="535"/>
                    <a:pt x="895" y="449"/>
                    <a:pt x="1061" y="449"/>
                  </a:cubicBezTo>
                  <a:close/>
                  <a:moveTo>
                    <a:pt x="1061" y="1"/>
                  </a:moveTo>
                  <a:cubicBezTo>
                    <a:pt x="740" y="1"/>
                    <a:pt x="428" y="167"/>
                    <a:pt x="256" y="464"/>
                  </a:cubicBezTo>
                  <a:cubicBezTo>
                    <a:pt x="0" y="907"/>
                    <a:pt x="151" y="1476"/>
                    <a:pt x="595" y="1732"/>
                  </a:cubicBezTo>
                  <a:cubicBezTo>
                    <a:pt x="741" y="1815"/>
                    <a:pt x="901" y="1855"/>
                    <a:pt x="1057" y="1855"/>
                  </a:cubicBezTo>
                  <a:cubicBezTo>
                    <a:pt x="1379" y="1855"/>
                    <a:pt x="1691"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4289025" y="863625"/>
              <a:ext cx="53000" cy="46375"/>
            </a:xfrm>
            <a:custGeom>
              <a:avLst/>
              <a:gdLst/>
              <a:ahLst/>
              <a:cxnLst/>
              <a:rect l="l" t="t" r="r" b="b"/>
              <a:pathLst>
                <a:path w="2120" h="1855" extrusionOk="0">
                  <a:moveTo>
                    <a:pt x="1061" y="448"/>
                  </a:moveTo>
                  <a:cubicBezTo>
                    <a:pt x="1143" y="448"/>
                    <a:pt x="1224" y="470"/>
                    <a:pt x="1299" y="511"/>
                  </a:cubicBezTo>
                  <a:cubicBezTo>
                    <a:pt x="1529" y="643"/>
                    <a:pt x="1606" y="937"/>
                    <a:pt x="1475" y="1167"/>
                  </a:cubicBezTo>
                  <a:cubicBezTo>
                    <a:pt x="1386" y="1320"/>
                    <a:pt x="1224" y="1406"/>
                    <a:pt x="1058" y="1406"/>
                  </a:cubicBezTo>
                  <a:cubicBezTo>
                    <a:pt x="977" y="1406"/>
                    <a:pt x="895" y="1386"/>
                    <a:pt x="820" y="1342"/>
                  </a:cubicBezTo>
                  <a:cubicBezTo>
                    <a:pt x="708" y="1279"/>
                    <a:pt x="629" y="1174"/>
                    <a:pt x="596" y="1051"/>
                  </a:cubicBezTo>
                  <a:cubicBezTo>
                    <a:pt x="564" y="927"/>
                    <a:pt x="580" y="799"/>
                    <a:pt x="644" y="688"/>
                  </a:cubicBezTo>
                  <a:cubicBezTo>
                    <a:pt x="734" y="534"/>
                    <a:pt x="895" y="448"/>
                    <a:pt x="1061" y="448"/>
                  </a:cubicBezTo>
                  <a:close/>
                  <a:moveTo>
                    <a:pt x="1061" y="1"/>
                  </a:moveTo>
                  <a:cubicBezTo>
                    <a:pt x="740" y="1"/>
                    <a:pt x="428" y="167"/>
                    <a:pt x="257" y="464"/>
                  </a:cubicBezTo>
                  <a:cubicBezTo>
                    <a:pt x="1" y="908"/>
                    <a:pt x="152" y="1476"/>
                    <a:pt x="596" y="1732"/>
                  </a:cubicBezTo>
                  <a:cubicBezTo>
                    <a:pt x="742" y="1815"/>
                    <a:pt x="901" y="1855"/>
                    <a:pt x="1058" y="1855"/>
                  </a:cubicBezTo>
                  <a:cubicBezTo>
                    <a:pt x="1378" y="1855"/>
                    <a:pt x="1691" y="1689"/>
                    <a:pt x="1865" y="1393"/>
                  </a:cubicBezTo>
                  <a:cubicBezTo>
                    <a:pt x="2119" y="949"/>
                    <a:pt x="1967"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3810325" y="713625"/>
              <a:ext cx="50550" cy="46425"/>
            </a:xfrm>
            <a:custGeom>
              <a:avLst/>
              <a:gdLst/>
              <a:ahLst/>
              <a:cxnLst/>
              <a:rect l="l" t="t" r="r" b="b"/>
              <a:pathLst>
                <a:path w="2022" h="1857" extrusionOk="0">
                  <a:moveTo>
                    <a:pt x="1060" y="449"/>
                  </a:moveTo>
                  <a:cubicBezTo>
                    <a:pt x="1142" y="449"/>
                    <a:pt x="1223" y="470"/>
                    <a:pt x="1298" y="514"/>
                  </a:cubicBezTo>
                  <a:cubicBezTo>
                    <a:pt x="1410" y="578"/>
                    <a:pt x="1489" y="681"/>
                    <a:pt x="1522" y="804"/>
                  </a:cubicBezTo>
                  <a:cubicBezTo>
                    <a:pt x="1555" y="928"/>
                    <a:pt x="1538" y="1056"/>
                    <a:pt x="1474" y="1168"/>
                  </a:cubicBezTo>
                  <a:cubicBezTo>
                    <a:pt x="1410" y="1279"/>
                    <a:pt x="1307" y="1358"/>
                    <a:pt x="1184" y="1392"/>
                  </a:cubicBezTo>
                  <a:cubicBezTo>
                    <a:pt x="1143" y="1403"/>
                    <a:pt x="1101" y="1408"/>
                    <a:pt x="1060" y="1408"/>
                  </a:cubicBezTo>
                  <a:cubicBezTo>
                    <a:pt x="977" y="1408"/>
                    <a:pt x="894" y="1386"/>
                    <a:pt x="820" y="1344"/>
                  </a:cubicBezTo>
                  <a:cubicBezTo>
                    <a:pt x="709" y="1279"/>
                    <a:pt x="629" y="1175"/>
                    <a:pt x="596" y="1052"/>
                  </a:cubicBezTo>
                  <a:cubicBezTo>
                    <a:pt x="564" y="929"/>
                    <a:pt x="580" y="800"/>
                    <a:pt x="644" y="690"/>
                  </a:cubicBezTo>
                  <a:cubicBezTo>
                    <a:pt x="733" y="535"/>
                    <a:pt x="894" y="449"/>
                    <a:pt x="1060" y="449"/>
                  </a:cubicBezTo>
                  <a:close/>
                  <a:moveTo>
                    <a:pt x="1062" y="1"/>
                  </a:moveTo>
                  <a:cubicBezTo>
                    <a:pt x="741" y="1"/>
                    <a:pt x="429" y="167"/>
                    <a:pt x="257" y="464"/>
                  </a:cubicBezTo>
                  <a:cubicBezTo>
                    <a:pt x="1" y="907"/>
                    <a:pt x="152" y="1475"/>
                    <a:pt x="596" y="1732"/>
                  </a:cubicBezTo>
                  <a:cubicBezTo>
                    <a:pt x="740" y="1813"/>
                    <a:pt x="897" y="1856"/>
                    <a:pt x="1058" y="1856"/>
                  </a:cubicBezTo>
                  <a:cubicBezTo>
                    <a:pt x="1139" y="1856"/>
                    <a:pt x="1219" y="1845"/>
                    <a:pt x="1303" y="1824"/>
                  </a:cubicBezTo>
                  <a:cubicBezTo>
                    <a:pt x="1541" y="1760"/>
                    <a:pt x="1742" y="1606"/>
                    <a:pt x="1865" y="1392"/>
                  </a:cubicBezTo>
                  <a:cubicBezTo>
                    <a:pt x="1989" y="1177"/>
                    <a:pt x="2022" y="928"/>
                    <a:pt x="1958" y="687"/>
                  </a:cubicBezTo>
                  <a:cubicBezTo>
                    <a:pt x="1893" y="449"/>
                    <a:pt x="1739" y="248"/>
                    <a:pt x="1525" y="125"/>
                  </a:cubicBezTo>
                  <a:cubicBezTo>
                    <a:pt x="1379"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4112125" y="551700"/>
              <a:ext cx="50500" cy="46400"/>
            </a:xfrm>
            <a:custGeom>
              <a:avLst/>
              <a:gdLst/>
              <a:ahLst/>
              <a:cxnLst/>
              <a:rect l="l" t="t" r="r" b="b"/>
              <a:pathLst>
                <a:path w="2020" h="1856" extrusionOk="0">
                  <a:moveTo>
                    <a:pt x="1061" y="447"/>
                  </a:moveTo>
                  <a:cubicBezTo>
                    <a:pt x="1143" y="447"/>
                    <a:pt x="1225" y="471"/>
                    <a:pt x="1299" y="514"/>
                  </a:cubicBezTo>
                  <a:cubicBezTo>
                    <a:pt x="1410" y="578"/>
                    <a:pt x="1490" y="681"/>
                    <a:pt x="1523" y="804"/>
                  </a:cubicBezTo>
                  <a:cubicBezTo>
                    <a:pt x="1555" y="928"/>
                    <a:pt x="1539" y="1056"/>
                    <a:pt x="1475" y="1168"/>
                  </a:cubicBezTo>
                  <a:cubicBezTo>
                    <a:pt x="1385" y="1320"/>
                    <a:pt x="1224" y="1407"/>
                    <a:pt x="1059" y="1407"/>
                  </a:cubicBezTo>
                  <a:cubicBezTo>
                    <a:pt x="978" y="1407"/>
                    <a:pt x="895" y="1386"/>
                    <a:pt x="820" y="1343"/>
                  </a:cubicBezTo>
                  <a:cubicBezTo>
                    <a:pt x="590" y="1211"/>
                    <a:pt x="512" y="917"/>
                    <a:pt x="644" y="687"/>
                  </a:cubicBezTo>
                  <a:cubicBezTo>
                    <a:pt x="708" y="576"/>
                    <a:pt x="812" y="498"/>
                    <a:pt x="935" y="463"/>
                  </a:cubicBezTo>
                  <a:cubicBezTo>
                    <a:pt x="977" y="453"/>
                    <a:pt x="1019" y="447"/>
                    <a:pt x="1061" y="447"/>
                  </a:cubicBezTo>
                  <a:close/>
                  <a:moveTo>
                    <a:pt x="1061" y="0"/>
                  </a:moveTo>
                  <a:cubicBezTo>
                    <a:pt x="980" y="0"/>
                    <a:pt x="899" y="11"/>
                    <a:pt x="820" y="32"/>
                  </a:cubicBezTo>
                  <a:cubicBezTo>
                    <a:pt x="579" y="97"/>
                    <a:pt x="379" y="250"/>
                    <a:pt x="255" y="464"/>
                  </a:cubicBezTo>
                  <a:cubicBezTo>
                    <a:pt x="0" y="907"/>
                    <a:pt x="153" y="1476"/>
                    <a:pt x="595" y="1732"/>
                  </a:cubicBezTo>
                  <a:cubicBezTo>
                    <a:pt x="741" y="1814"/>
                    <a:pt x="900" y="1855"/>
                    <a:pt x="1058" y="1855"/>
                  </a:cubicBezTo>
                  <a:cubicBezTo>
                    <a:pt x="1378" y="1855"/>
                    <a:pt x="1690" y="1689"/>
                    <a:pt x="1863" y="1391"/>
                  </a:cubicBezTo>
                  <a:cubicBezTo>
                    <a:pt x="1986" y="1176"/>
                    <a:pt x="2019" y="928"/>
                    <a:pt x="1955" y="687"/>
                  </a:cubicBezTo>
                  <a:cubicBezTo>
                    <a:pt x="1890" y="449"/>
                    <a:pt x="1737" y="248"/>
                    <a:pt x="1523" y="125"/>
                  </a:cubicBezTo>
                  <a:cubicBezTo>
                    <a:pt x="1380" y="42"/>
                    <a:pt x="1222"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4298700" y="1277175"/>
              <a:ext cx="50500" cy="46400"/>
            </a:xfrm>
            <a:custGeom>
              <a:avLst/>
              <a:gdLst/>
              <a:ahLst/>
              <a:cxnLst/>
              <a:rect l="l" t="t" r="r" b="b"/>
              <a:pathLst>
                <a:path w="2020" h="1856" extrusionOk="0">
                  <a:moveTo>
                    <a:pt x="961" y="449"/>
                  </a:moveTo>
                  <a:cubicBezTo>
                    <a:pt x="1045" y="449"/>
                    <a:pt x="1127" y="471"/>
                    <a:pt x="1202" y="511"/>
                  </a:cubicBezTo>
                  <a:cubicBezTo>
                    <a:pt x="1431" y="644"/>
                    <a:pt x="1508" y="937"/>
                    <a:pt x="1377" y="1166"/>
                  </a:cubicBezTo>
                  <a:cubicBezTo>
                    <a:pt x="1288" y="1320"/>
                    <a:pt x="1127" y="1406"/>
                    <a:pt x="961" y="1406"/>
                  </a:cubicBezTo>
                  <a:cubicBezTo>
                    <a:pt x="880" y="1406"/>
                    <a:pt x="797" y="1385"/>
                    <a:pt x="722" y="1342"/>
                  </a:cubicBezTo>
                  <a:cubicBezTo>
                    <a:pt x="611" y="1277"/>
                    <a:pt x="531" y="1174"/>
                    <a:pt x="498" y="1051"/>
                  </a:cubicBezTo>
                  <a:cubicBezTo>
                    <a:pt x="466" y="928"/>
                    <a:pt x="482" y="799"/>
                    <a:pt x="546" y="688"/>
                  </a:cubicBezTo>
                  <a:cubicBezTo>
                    <a:pt x="611" y="577"/>
                    <a:pt x="714" y="498"/>
                    <a:pt x="837" y="465"/>
                  </a:cubicBezTo>
                  <a:cubicBezTo>
                    <a:pt x="879" y="454"/>
                    <a:pt x="921" y="449"/>
                    <a:pt x="961" y="449"/>
                  </a:cubicBezTo>
                  <a:close/>
                  <a:moveTo>
                    <a:pt x="962" y="0"/>
                  </a:moveTo>
                  <a:cubicBezTo>
                    <a:pt x="882" y="0"/>
                    <a:pt x="800" y="11"/>
                    <a:pt x="720" y="33"/>
                  </a:cubicBezTo>
                  <a:cubicBezTo>
                    <a:pt x="482" y="96"/>
                    <a:pt x="281" y="250"/>
                    <a:pt x="157" y="465"/>
                  </a:cubicBezTo>
                  <a:cubicBezTo>
                    <a:pt x="34" y="679"/>
                    <a:pt x="1" y="928"/>
                    <a:pt x="65" y="1168"/>
                  </a:cubicBezTo>
                  <a:cubicBezTo>
                    <a:pt x="129" y="1406"/>
                    <a:pt x="284" y="1608"/>
                    <a:pt x="498" y="1731"/>
                  </a:cubicBezTo>
                  <a:cubicBezTo>
                    <a:pt x="644" y="1816"/>
                    <a:pt x="803" y="1855"/>
                    <a:pt x="960" y="1855"/>
                  </a:cubicBezTo>
                  <a:cubicBezTo>
                    <a:pt x="1281" y="1855"/>
                    <a:pt x="1593" y="1689"/>
                    <a:pt x="1764" y="1393"/>
                  </a:cubicBezTo>
                  <a:cubicBezTo>
                    <a:pt x="2020" y="949"/>
                    <a:pt x="1867" y="381"/>
                    <a:pt x="1425" y="125"/>
                  </a:cubicBezTo>
                  <a:cubicBezTo>
                    <a:pt x="1282" y="43"/>
                    <a:pt x="1123"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1"/>
            <p:cNvSpPr/>
            <p:nvPr/>
          </p:nvSpPr>
          <p:spPr>
            <a:xfrm>
              <a:off x="4091375" y="1374875"/>
              <a:ext cx="313825" cy="139475"/>
            </a:xfrm>
            <a:custGeom>
              <a:avLst/>
              <a:gdLst/>
              <a:ahLst/>
              <a:cxnLst/>
              <a:rect l="l" t="t" r="r" b="b"/>
              <a:pathLst>
                <a:path w="12553" h="5579" extrusionOk="0">
                  <a:moveTo>
                    <a:pt x="225" y="0"/>
                  </a:moveTo>
                  <a:cubicBezTo>
                    <a:pt x="101" y="0"/>
                    <a:pt x="1" y="101"/>
                    <a:pt x="1" y="225"/>
                  </a:cubicBezTo>
                  <a:cubicBezTo>
                    <a:pt x="1" y="348"/>
                    <a:pt x="101" y="449"/>
                    <a:pt x="225" y="449"/>
                  </a:cubicBezTo>
                  <a:lnTo>
                    <a:pt x="7085" y="449"/>
                  </a:lnTo>
                  <a:lnTo>
                    <a:pt x="12149" y="5512"/>
                  </a:lnTo>
                  <a:cubicBezTo>
                    <a:pt x="12192" y="5557"/>
                    <a:pt x="12250" y="5579"/>
                    <a:pt x="12308" y="5579"/>
                  </a:cubicBezTo>
                  <a:cubicBezTo>
                    <a:pt x="12366" y="5579"/>
                    <a:pt x="12423" y="5555"/>
                    <a:pt x="12466" y="5515"/>
                  </a:cubicBezTo>
                  <a:cubicBezTo>
                    <a:pt x="12552" y="5426"/>
                    <a:pt x="12552" y="5284"/>
                    <a:pt x="12466" y="5196"/>
                  </a:cubicBezTo>
                  <a:lnTo>
                    <a:pt x="7335" y="66"/>
                  </a:lnTo>
                  <a:cubicBezTo>
                    <a:pt x="7294" y="25"/>
                    <a:pt x="7237" y="0"/>
                    <a:pt x="7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a:off x="4083375" y="1510250"/>
              <a:ext cx="81600" cy="229550"/>
            </a:xfrm>
            <a:custGeom>
              <a:avLst/>
              <a:gdLst/>
              <a:ahLst/>
              <a:cxnLst/>
              <a:rect l="l" t="t" r="r" b="b"/>
              <a:pathLst>
                <a:path w="3264" h="9182" extrusionOk="0">
                  <a:moveTo>
                    <a:pt x="224" y="1"/>
                  </a:moveTo>
                  <a:cubicBezTo>
                    <a:pt x="101" y="1"/>
                    <a:pt x="0" y="102"/>
                    <a:pt x="0" y="225"/>
                  </a:cubicBezTo>
                  <a:lnTo>
                    <a:pt x="0" y="6162"/>
                  </a:lnTo>
                  <a:cubicBezTo>
                    <a:pt x="0" y="6222"/>
                    <a:pt x="25" y="6278"/>
                    <a:pt x="66" y="6320"/>
                  </a:cubicBezTo>
                  <a:lnTo>
                    <a:pt x="2862" y="9116"/>
                  </a:lnTo>
                  <a:cubicBezTo>
                    <a:pt x="2904" y="9160"/>
                    <a:pt x="2962" y="9182"/>
                    <a:pt x="3020" y="9182"/>
                  </a:cubicBezTo>
                  <a:cubicBezTo>
                    <a:pt x="3076" y="9182"/>
                    <a:pt x="3134" y="9159"/>
                    <a:pt x="3177" y="9116"/>
                  </a:cubicBezTo>
                  <a:cubicBezTo>
                    <a:pt x="3264" y="9027"/>
                    <a:pt x="3264" y="8886"/>
                    <a:pt x="3177" y="8798"/>
                  </a:cubicBezTo>
                  <a:lnTo>
                    <a:pt x="448" y="6069"/>
                  </a:lnTo>
                  <a:lnTo>
                    <a:pt x="448" y="225"/>
                  </a:lnTo>
                  <a:cubicBezTo>
                    <a:pt x="448" y="102"/>
                    <a:pt x="347" y="1"/>
                    <a:pt x="2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a:off x="4132975" y="1461025"/>
              <a:ext cx="129050" cy="147025"/>
            </a:xfrm>
            <a:custGeom>
              <a:avLst/>
              <a:gdLst/>
              <a:ahLst/>
              <a:cxnLst/>
              <a:rect l="l" t="t" r="r" b="b"/>
              <a:pathLst>
                <a:path w="5162" h="5881" extrusionOk="0">
                  <a:moveTo>
                    <a:pt x="225" y="0"/>
                  </a:moveTo>
                  <a:cubicBezTo>
                    <a:pt x="101" y="0"/>
                    <a:pt x="1" y="101"/>
                    <a:pt x="1" y="224"/>
                  </a:cubicBezTo>
                  <a:cubicBezTo>
                    <a:pt x="1" y="348"/>
                    <a:pt x="101" y="447"/>
                    <a:pt x="225" y="447"/>
                  </a:cubicBezTo>
                  <a:lnTo>
                    <a:pt x="4713" y="447"/>
                  </a:lnTo>
                  <a:lnTo>
                    <a:pt x="4713" y="5656"/>
                  </a:lnTo>
                  <a:cubicBezTo>
                    <a:pt x="4713" y="5779"/>
                    <a:pt x="4814" y="5880"/>
                    <a:pt x="4937" y="5880"/>
                  </a:cubicBezTo>
                  <a:cubicBezTo>
                    <a:pt x="5061" y="5880"/>
                    <a:pt x="5162" y="5779"/>
                    <a:pt x="5161" y="5656"/>
                  </a:cubicBezTo>
                  <a:lnTo>
                    <a:pt x="5161" y="224"/>
                  </a:lnTo>
                  <a:cubicBezTo>
                    <a:pt x="5161" y="101"/>
                    <a:pt x="5060" y="0"/>
                    <a:pt x="49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a:off x="3674375" y="697100"/>
              <a:ext cx="79775" cy="207650"/>
            </a:xfrm>
            <a:custGeom>
              <a:avLst/>
              <a:gdLst/>
              <a:ahLst/>
              <a:cxnLst/>
              <a:rect l="l" t="t" r="r" b="b"/>
              <a:pathLst>
                <a:path w="3191" h="8306" extrusionOk="0">
                  <a:moveTo>
                    <a:pt x="245" y="0"/>
                  </a:moveTo>
                  <a:cubicBezTo>
                    <a:pt x="188" y="0"/>
                    <a:pt x="131" y="22"/>
                    <a:pt x="88" y="66"/>
                  </a:cubicBezTo>
                  <a:cubicBezTo>
                    <a:pt x="1" y="155"/>
                    <a:pt x="1" y="297"/>
                    <a:pt x="88" y="383"/>
                  </a:cubicBezTo>
                  <a:lnTo>
                    <a:pt x="2741" y="3037"/>
                  </a:lnTo>
                  <a:lnTo>
                    <a:pt x="2741" y="8082"/>
                  </a:lnTo>
                  <a:cubicBezTo>
                    <a:pt x="2741" y="8205"/>
                    <a:pt x="2842" y="8306"/>
                    <a:pt x="2966" y="8306"/>
                  </a:cubicBezTo>
                  <a:cubicBezTo>
                    <a:pt x="3089" y="8306"/>
                    <a:pt x="3189" y="8205"/>
                    <a:pt x="3191" y="8081"/>
                  </a:cubicBezTo>
                  <a:lnTo>
                    <a:pt x="3191" y="2944"/>
                  </a:lnTo>
                  <a:cubicBezTo>
                    <a:pt x="3191" y="2885"/>
                    <a:pt x="3166" y="2827"/>
                    <a:pt x="3124" y="2785"/>
                  </a:cubicBezTo>
                  <a:lnTo>
                    <a:pt x="405" y="66"/>
                  </a:lnTo>
                  <a:cubicBezTo>
                    <a:pt x="361" y="22"/>
                    <a:pt x="303" y="0"/>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a:off x="3324900" y="1045350"/>
              <a:ext cx="229475" cy="91750"/>
            </a:xfrm>
            <a:custGeom>
              <a:avLst/>
              <a:gdLst/>
              <a:ahLst/>
              <a:cxnLst/>
              <a:rect l="l" t="t" r="r" b="b"/>
              <a:pathLst>
                <a:path w="9179" h="3670" extrusionOk="0">
                  <a:moveTo>
                    <a:pt x="2798" y="0"/>
                  </a:moveTo>
                  <a:cubicBezTo>
                    <a:pt x="2730" y="0"/>
                    <a:pt x="2665" y="32"/>
                    <a:pt x="2623" y="86"/>
                  </a:cubicBezTo>
                  <a:lnTo>
                    <a:pt x="77" y="3306"/>
                  </a:lnTo>
                  <a:cubicBezTo>
                    <a:pt x="0" y="3402"/>
                    <a:pt x="16" y="3544"/>
                    <a:pt x="114" y="3621"/>
                  </a:cubicBezTo>
                  <a:cubicBezTo>
                    <a:pt x="156" y="3653"/>
                    <a:pt x="205" y="3669"/>
                    <a:pt x="253" y="3669"/>
                  </a:cubicBezTo>
                  <a:cubicBezTo>
                    <a:pt x="321" y="3669"/>
                    <a:pt x="386" y="3639"/>
                    <a:pt x="429" y="3581"/>
                  </a:cubicBezTo>
                  <a:lnTo>
                    <a:pt x="2907" y="448"/>
                  </a:lnTo>
                  <a:lnTo>
                    <a:pt x="8955" y="448"/>
                  </a:lnTo>
                  <a:cubicBezTo>
                    <a:pt x="9078" y="448"/>
                    <a:pt x="9179" y="348"/>
                    <a:pt x="9179" y="224"/>
                  </a:cubicBezTo>
                  <a:cubicBezTo>
                    <a:pt x="9179" y="101"/>
                    <a:pt x="9078" y="0"/>
                    <a:pt x="8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a:off x="3337950" y="970825"/>
              <a:ext cx="216450" cy="11225"/>
            </a:xfrm>
            <a:custGeom>
              <a:avLst/>
              <a:gdLst/>
              <a:ahLst/>
              <a:cxnLst/>
              <a:rect l="l" t="t" r="r" b="b"/>
              <a:pathLst>
                <a:path w="8658" h="449" extrusionOk="0">
                  <a:moveTo>
                    <a:pt x="224" y="1"/>
                  </a:moveTo>
                  <a:cubicBezTo>
                    <a:pt x="101" y="1"/>
                    <a:pt x="0" y="101"/>
                    <a:pt x="0" y="225"/>
                  </a:cubicBezTo>
                  <a:cubicBezTo>
                    <a:pt x="0" y="348"/>
                    <a:pt x="101" y="449"/>
                    <a:pt x="224" y="449"/>
                  </a:cubicBezTo>
                  <a:lnTo>
                    <a:pt x="8433" y="449"/>
                  </a:lnTo>
                  <a:cubicBezTo>
                    <a:pt x="8558" y="449"/>
                    <a:pt x="8658" y="348"/>
                    <a:pt x="8658" y="225"/>
                  </a:cubicBezTo>
                  <a:cubicBezTo>
                    <a:pt x="8658" y="101"/>
                    <a:pt x="8558" y="1"/>
                    <a:pt x="8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a:off x="4036450" y="760100"/>
              <a:ext cx="11225" cy="200275"/>
            </a:xfrm>
            <a:custGeom>
              <a:avLst/>
              <a:gdLst/>
              <a:ahLst/>
              <a:cxnLst/>
              <a:rect l="l" t="t" r="r" b="b"/>
              <a:pathLst>
                <a:path w="449" h="8011" extrusionOk="0">
                  <a:moveTo>
                    <a:pt x="225" y="0"/>
                  </a:moveTo>
                  <a:cubicBezTo>
                    <a:pt x="102" y="0"/>
                    <a:pt x="1" y="101"/>
                    <a:pt x="1" y="224"/>
                  </a:cubicBezTo>
                  <a:lnTo>
                    <a:pt x="1" y="7786"/>
                  </a:lnTo>
                  <a:cubicBezTo>
                    <a:pt x="1" y="7910"/>
                    <a:pt x="102" y="8010"/>
                    <a:pt x="225" y="8010"/>
                  </a:cubicBezTo>
                  <a:cubicBezTo>
                    <a:pt x="348" y="8010"/>
                    <a:pt x="449" y="7911"/>
                    <a:pt x="449" y="7786"/>
                  </a:cubicBezTo>
                  <a:lnTo>
                    <a:pt x="449" y="224"/>
                  </a:lnTo>
                  <a:cubicBezTo>
                    <a:pt x="449" y="101"/>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a:off x="3996325" y="1485650"/>
              <a:ext cx="11200" cy="220550"/>
            </a:xfrm>
            <a:custGeom>
              <a:avLst/>
              <a:gdLst/>
              <a:ahLst/>
              <a:cxnLst/>
              <a:rect l="l" t="t" r="r" b="b"/>
              <a:pathLst>
                <a:path w="448" h="8822" extrusionOk="0">
                  <a:moveTo>
                    <a:pt x="225" y="1"/>
                  </a:moveTo>
                  <a:cubicBezTo>
                    <a:pt x="100" y="1"/>
                    <a:pt x="1" y="100"/>
                    <a:pt x="1" y="224"/>
                  </a:cubicBezTo>
                  <a:lnTo>
                    <a:pt x="1" y="8597"/>
                  </a:lnTo>
                  <a:cubicBezTo>
                    <a:pt x="1" y="8721"/>
                    <a:pt x="100" y="8821"/>
                    <a:pt x="225" y="8821"/>
                  </a:cubicBezTo>
                  <a:cubicBezTo>
                    <a:pt x="348" y="8821"/>
                    <a:pt x="448" y="8723"/>
                    <a:pt x="448" y="8597"/>
                  </a:cubicBezTo>
                  <a:lnTo>
                    <a:pt x="448" y="224"/>
                  </a:lnTo>
                  <a:cubicBezTo>
                    <a:pt x="448" y="100"/>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a:off x="3403675" y="1199275"/>
              <a:ext cx="142525" cy="11200"/>
            </a:xfrm>
            <a:custGeom>
              <a:avLst/>
              <a:gdLst/>
              <a:ahLst/>
              <a:cxnLst/>
              <a:rect l="l" t="t" r="r" b="b"/>
              <a:pathLst>
                <a:path w="5701" h="448" extrusionOk="0">
                  <a:moveTo>
                    <a:pt x="223" y="1"/>
                  </a:moveTo>
                  <a:cubicBezTo>
                    <a:pt x="100" y="1"/>
                    <a:pt x="0" y="101"/>
                    <a:pt x="0" y="225"/>
                  </a:cubicBezTo>
                  <a:cubicBezTo>
                    <a:pt x="0" y="348"/>
                    <a:pt x="100" y="448"/>
                    <a:pt x="223" y="448"/>
                  </a:cubicBezTo>
                  <a:lnTo>
                    <a:pt x="5477" y="448"/>
                  </a:lnTo>
                  <a:cubicBezTo>
                    <a:pt x="5600" y="448"/>
                    <a:pt x="5701" y="348"/>
                    <a:pt x="5701" y="225"/>
                  </a:cubicBezTo>
                  <a:cubicBezTo>
                    <a:pt x="5701" y="101"/>
                    <a:pt x="5600" y="1"/>
                    <a:pt x="5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1"/>
            <p:cNvSpPr/>
            <p:nvPr/>
          </p:nvSpPr>
          <p:spPr>
            <a:xfrm>
              <a:off x="3307475" y="1263975"/>
              <a:ext cx="238725" cy="113850"/>
            </a:xfrm>
            <a:custGeom>
              <a:avLst/>
              <a:gdLst/>
              <a:ahLst/>
              <a:cxnLst/>
              <a:rect l="l" t="t" r="r" b="b"/>
              <a:pathLst>
                <a:path w="9549" h="4554" extrusionOk="0">
                  <a:moveTo>
                    <a:pt x="248" y="1"/>
                  </a:moveTo>
                  <a:cubicBezTo>
                    <a:pt x="193" y="1"/>
                    <a:pt x="138" y="21"/>
                    <a:pt x="96" y="61"/>
                  </a:cubicBezTo>
                  <a:cubicBezTo>
                    <a:pt x="6" y="145"/>
                    <a:pt x="0" y="286"/>
                    <a:pt x="85" y="377"/>
                  </a:cubicBezTo>
                  <a:lnTo>
                    <a:pt x="3908" y="4483"/>
                  </a:lnTo>
                  <a:cubicBezTo>
                    <a:pt x="3950" y="4528"/>
                    <a:pt x="4010" y="4553"/>
                    <a:pt x="4071" y="4553"/>
                  </a:cubicBezTo>
                  <a:lnTo>
                    <a:pt x="9325" y="4553"/>
                  </a:lnTo>
                  <a:cubicBezTo>
                    <a:pt x="9448" y="4553"/>
                    <a:pt x="9549" y="4454"/>
                    <a:pt x="9549" y="4328"/>
                  </a:cubicBezTo>
                  <a:cubicBezTo>
                    <a:pt x="9549" y="4205"/>
                    <a:pt x="9448" y="4104"/>
                    <a:pt x="9325" y="4104"/>
                  </a:cubicBezTo>
                  <a:lnTo>
                    <a:pt x="4168" y="4104"/>
                  </a:lnTo>
                  <a:lnTo>
                    <a:pt x="412" y="72"/>
                  </a:lnTo>
                  <a:cubicBezTo>
                    <a:pt x="368" y="25"/>
                    <a:pt x="308" y="1"/>
                    <a:pt x="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1"/>
            <p:cNvSpPr/>
            <p:nvPr/>
          </p:nvSpPr>
          <p:spPr>
            <a:xfrm>
              <a:off x="3489100" y="1485650"/>
              <a:ext cx="112475" cy="254150"/>
            </a:xfrm>
            <a:custGeom>
              <a:avLst/>
              <a:gdLst/>
              <a:ahLst/>
              <a:cxnLst/>
              <a:rect l="l" t="t" r="r" b="b"/>
              <a:pathLst>
                <a:path w="4499" h="10166" extrusionOk="0">
                  <a:moveTo>
                    <a:pt x="4276" y="1"/>
                  </a:moveTo>
                  <a:cubicBezTo>
                    <a:pt x="4153" y="1"/>
                    <a:pt x="4052" y="100"/>
                    <a:pt x="4052" y="224"/>
                  </a:cubicBezTo>
                  <a:lnTo>
                    <a:pt x="4052" y="6682"/>
                  </a:lnTo>
                  <a:lnTo>
                    <a:pt x="116" y="9765"/>
                  </a:lnTo>
                  <a:cubicBezTo>
                    <a:pt x="17" y="9841"/>
                    <a:pt x="0" y="9983"/>
                    <a:pt x="76" y="10080"/>
                  </a:cubicBezTo>
                  <a:cubicBezTo>
                    <a:pt x="121" y="10136"/>
                    <a:pt x="187" y="10166"/>
                    <a:pt x="253" y="10166"/>
                  </a:cubicBezTo>
                  <a:cubicBezTo>
                    <a:pt x="301" y="10166"/>
                    <a:pt x="350" y="10150"/>
                    <a:pt x="390" y="10119"/>
                  </a:cubicBezTo>
                  <a:lnTo>
                    <a:pt x="4413" y="6969"/>
                  </a:lnTo>
                  <a:cubicBezTo>
                    <a:pt x="4467" y="6927"/>
                    <a:pt x="4499" y="6860"/>
                    <a:pt x="4499" y="6793"/>
                  </a:cubicBezTo>
                  <a:lnTo>
                    <a:pt x="4499" y="224"/>
                  </a:lnTo>
                  <a:cubicBezTo>
                    <a:pt x="4499" y="100"/>
                    <a:pt x="4399" y="1"/>
                    <a:pt x="42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1"/>
            <p:cNvSpPr/>
            <p:nvPr/>
          </p:nvSpPr>
          <p:spPr>
            <a:xfrm>
              <a:off x="3750450" y="1508250"/>
              <a:ext cx="11250" cy="175400"/>
            </a:xfrm>
            <a:custGeom>
              <a:avLst/>
              <a:gdLst/>
              <a:ahLst/>
              <a:cxnLst/>
              <a:rect l="l" t="t" r="r" b="b"/>
              <a:pathLst>
                <a:path w="450" h="7016" extrusionOk="0">
                  <a:moveTo>
                    <a:pt x="225" y="1"/>
                  </a:moveTo>
                  <a:cubicBezTo>
                    <a:pt x="102" y="1"/>
                    <a:pt x="1" y="101"/>
                    <a:pt x="1" y="225"/>
                  </a:cubicBezTo>
                  <a:lnTo>
                    <a:pt x="1" y="6792"/>
                  </a:lnTo>
                  <a:cubicBezTo>
                    <a:pt x="1" y="6915"/>
                    <a:pt x="102" y="7016"/>
                    <a:pt x="225" y="7016"/>
                  </a:cubicBezTo>
                  <a:cubicBezTo>
                    <a:pt x="349" y="7016"/>
                    <a:pt x="450" y="6915"/>
                    <a:pt x="449" y="6792"/>
                  </a:cubicBezTo>
                  <a:lnTo>
                    <a:pt x="449" y="225"/>
                  </a:lnTo>
                  <a:cubicBezTo>
                    <a:pt x="449" y="101"/>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a:off x="3832575" y="1540100"/>
              <a:ext cx="90675" cy="222500"/>
            </a:xfrm>
            <a:custGeom>
              <a:avLst/>
              <a:gdLst/>
              <a:ahLst/>
              <a:cxnLst/>
              <a:rect l="l" t="t" r="r" b="b"/>
              <a:pathLst>
                <a:path w="3627" h="8900" extrusionOk="0">
                  <a:moveTo>
                    <a:pt x="225" y="0"/>
                  </a:moveTo>
                  <a:cubicBezTo>
                    <a:pt x="102" y="0"/>
                    <a:pt x="1" y="100"/>
                    <a:pt x="1" y="223"/>
                  </a:cubicBezTo>
                  <a:lnTo>
                    <a:pt x="1" y="5518"/>
                  </a:lnTo>
                  <a:cubicBezTo>
                    <a:pt x="1" y="5577"/>
                    <a:pt x="24" y="5634"/>
                    <a:pt x="66" y="5675"/>
                  </a:cubicBezTo>
                  <a:lnTo>
                    <a:pt x="3224" y="8834"/>
                  </a:lnTo>
                  <a:cubicBezTo>
                    <a:pt x="3267" y="8878"/>
                    <a:pt x="3325" y="8899"/>
                    <a:pt x="3382" y="8899"/>
                  </a:cubicBezTo>
                  <a:cubicBezTo>
                    <a:pt x="3440" y="8899"/>
                    <a:pt x="3497" y="8878"/>
                    <a:pt x="3540" y="8835"/>
                  </a:cubicBezTo>
                  <a:cubicBezTo>
                    <a:pt x="3627" y="8746"/>
                    <a:pt x="3627" y="8604"/>
                    <a:pt x="3540" y="8516"/>
                  </a:cubicBezTo>
                  <a:lnTo>
                    <a:pt x="448" y="5425"/>
                  </a:lnTo>
                  <a:lnTo>
                    <a:pt x="448" y="223"/>
                  </a:lnTo>
                  <a:cubicBezTo>
                    <a:pt x="448" y="100"/>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a:off x="3395400" y="1475950"/>
              <a:ext cx="159825" cy="103025"/>
            </a:xfrm>
            <a:custGeom>
              <a:avLst/>
              <a:gdLst/>
              <a:ahLst/>
              <a:cxnLst/>
              <a:rect l="l" t="t" r="r" b="b"/>
              <a:pathLst>
                <a:path w="6393" h="4121" extrusionOk="0">
                  <a:moveTo>
                    <a:pt x="6135" y="1"/>
                  </a:moveTo>
                  <a:cubicBezTo>
                    <a:pt x="6058" y="1"/>
                    <a:pt x="5983" y="41"/>
                    <a:pt x="5942" y="112"/>
                  </a:cubicBezTo>
                  <a:lnTo>
                    <a:pt x="3873" y="3673"/>
                  </a:lnTo>
                  <a:lnTo>
                    <a:pt x="225" y="3673"/>
                  </a:lnTo>
                  <a:cubicBezTo>
                    <a:pt x="102" y="3673"/>
                    <a:pt x="1" y="3774"/>
                    <a:pt x="1" y="3897"/>
                  </a:cubicBezTo>
                  <a:cubicBezTo>
                    <a:pt x="1" y="4020"/>
                    <a:pt x="102" y="4121"/>
                    <a:pt x="225" y="4121"/>
                  </a:cubicBezTo>
                  <a:lnTo>
                    <a:pt x="4001" y="4121"/>
                  </a:lnTo>
                  <a:cubicBezTo>
                    <a:pt x="4082" y="4121"/>
                    <a:pt x="4156" y="4078"/>
                    <a:pt x="4194" y="4010"/>
                  </a:cubicBezTo>
                  <a:lnTo>
                    <a:pt x="6329" y="338"/>
                  </a:lnTo>
                  <a:cubicBezTo>
                    <a:pt x="6392" y="231"/>
                    <a:pt x="6356" y="94"/>
                    <a:pt x="6248" y="32"/>
                  </a:cubicBezTo>
                  <a:cubicBezTo>
                    <a:pt x="6213" y="11"/>
                    <a:pt x="6174" y="1"/>
                    <a:pt x="6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a:off x="3482900" y="850875"/>
              <a:ext cx="707900" cy="707925"/>
            </a:xfrm>
            <a:custGeom>
              <a:avLst/>
              <a:gdLst/>
              <a:ahLst/>
              <a:cxnLst/>
              <a:rect l="l" t="t" r="r" b="b"/>
              <a:pathLst>
                <a:path w="28316" h="28317" extrusionOk="0">
                  <a:moveTo>
                    <a:pt x="3328" y="1"/>
                  </a:moveTo>
                  <a:lnTo>
                    <a:pt x="3328" y="1965"/>
                  </a:lnTo>
                  <a:lnTo>
                    <a:pt x="3211" y="1965"/>
                  </a:lnTo>
                  <a:cubicBezTo>
                    <a:pt x="2171" y="1965"/>
                    <a:pt x="1329" y="2792"/>
                    <a:pt x="1293"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1" y="25481"/>
                  </a:lnTo>
                  <a:cubicBezTo>
                    <a:pt x="1779" y="26137"/>
                    <a:pt x="2439" y="26594"/>
                    <a:pt x="3211" y="26594"/>
                  </a:cubicBezTo>
                  <a:lnTo>
                    <a:pt x="3328" y="26594"/>
                  </a:lnTo>
                  <a:lnTo>
                    <a:pt x="3328" y="28317"/>
                  </a:lnTo>
                  <a:lnTo>
                    <a:pt x="5339" y="28317"/>
                  </a:lnTo>
                  <a:lnTo>
                    <a:pt x="5339" y="26594"/>
                  </a:lnTo>
                  <a:lnTo>
                    <a:pt x="6658" y="26594"/>
                  </a:lnTo>
                  <a:lnTo>
                    <a:pt x="6658" y="28317"/>
                  </a:lnTo>
                  <a:lnTo>
                    <a:pt x="8668" y="28317"/>
                  </a:lnTo>
                  <a:lnTo>
                    <a:pt x="8668" y="26594"/>
                  </a:lnTo>
                  <a:lnTo>
                    <a:pt x="9877" y="26594"/>
                  </a:lnTo>
                  <a:lnTo>
                    <a:pt x="9877" y="28317"/>
                  </a:lnTo>
                  <a:lnTo>
                    <a:pt x="11888" y="28317"/>
                  </a:lnTo>
                  <a:lnTo>
                    <a:pt x="11888" y="26594"/>
                  </a:lnTo>
                  <a:lnTo>
                    <a:pt x="13206" y="26594"/>
                  </a:lnTo>
                  <a:lnTo>
                    <a:pt x="13206" y="28317"/>
                  </a:lnTo>
                  <a:lnTo>
                    <a:pt x="15217" y="28317"/>
                  </a:lnTo>
                  <a:lnTo>
                    <a:pt x="15217" y="26594"/>
                  </a:lnTo>
                  <a:lnTo>
                    <a:pt x="16427" y="26594"/>
                  </a:lnTo>
                  <a:lnTo>
                    <a:pt x="16427" y="28317"/>
                  </a:lnTo>
                  <a:lnTo>
                    <a:pt x="18437" y="28317"/>
                  </a:lnTo>
                  <a:lnTo>
                    <a:pt x="18437" y="26594"/>
                  </a:lnTo>
                  <a:lnTo>
                    <a:pt x="19756" y="26594"/>
                  </a:lnTo>
                  <a:lnTo>
                    <a:pt x="19756" y="28317"/>
                  </a:lnTo>
                  <a:lnTo>
                    <a:pt x="21766" y="28317"/>
                  </a:lnTo>
                  <a:lnTo>
                    <a:pt x="21766" y="26594"/>
                  </a:lnTo>
                  <a:lnTo>
                    <a:pt x="22977" y="26594"/>
                  </a:lnTo>
                  <a:lnTo>
                    <a:pt x="22977" y="28317"/>
                  </a:lnTo>
                  <a:lnTo>
                    <a:pt x="24987" y="28317"/>
                  </a:lnTo>
                  <a:lnTo>
                    <a:pt x="24987" y="26594"/>
                  </a:lnTo>
                  <a:lnTo>
                    <a:pt x="25015" y="26594"/>
                  </a:lnTo>
                  <a:cubicBezTo>
                    <a:pt x="25786" y="26594"/>
                    <a:pt x="26446" y="26137"/>
                    <a:pt x="26753" y="25481"/>
                  </a:cubicBezTo>
                  <a:lnTo>
                    <a:pt x="28315" y="25481"/>
                  </a:lnTo>
                  <a:lnTo>
                    <a:pt x="28315" y="23470"/>
                  </a:lnTo>
                  <a:lnTo>
                    <a:pt x="26939" y="23470"/>
                  </a:lnTo>
                  <a:lnTo>
                    <a:pt x="26939" y="22152"/>
                  </a:lnTo>
                  <a:lnTo>
                    <a:pt x="28315" y="22152"/>
                  </a:lnTo>
                  <a:lnTo>
                    <a:pt x="28315" y="20141"/>
                  </a:lnTo>
                  <a:lnTo>
                    <a:pt x="26939" y="20141"/>
                  </a:lnTo>
                  <a:lnTo>
                    <a:pt x="26939" y="18932"/>
                  </a:lnTo>
                  <a:lnTo>
                    <a:pt x="28315" y="18932"/>
                  </a:lnTo>
                  <a:lnTo>
                    <a:pt x="28315" y="16922"/>
                  </a:lnTo>
                  <a:lnTo>
                    <a:pt x="26939" y="16922"/>
                  </a:lnTo>
                  <a:lnTo>
                    <a:pt x="26939" y="15603"/>
                  </a:lnTo>
                  <a:lnTo>
                    <a:pt x="28315" y="15603"/>
                  </a:lnTo>
                  <a:lnTo>
                    <a:pt x="28315" y="13593"/>
                  </a:lnTo>
                  <a:lnTo>
                    <a:pt x="26939" y="13593"/>
                  </a:lnTo>
                  <a:lnTo>
                    <a:pt x="26939" y="12382"/>
                  </a:lnTo>
                  <a:lnTo>
                    <a:pt x="28315" y="12382"/>
                  </a:lnTo>
                  <a:lnTo>
                    <a:pt x="28315" y="10372"/>
                  </a:lnTo>
                  <a:lnTo>
                    <a:pt x="26939" y="10372"/>
                  </a:lnTo>
                  <a:lnTo>
                    <a:pt x="26939" y="9053"/>
                  </a:lnTo>
                  <a:lnTo>
                    <a:pt x="28315" y="9053"/>
                  </a:lnTo>
                  <a:lnTo>
                    <a:pt x="28315" y="7043"/>
                  </a:lnTo>
                  <a:lnTo>
                    <a:pt x="26939" y="7043"/>
                  </a:lnTo>
                  <a:lnTo>
                    <a:pt x="26939" y="5832"/>
                  </a:lnTo>
                  <a:lnTo>
                    <a:pt x="28315" y="5832"/>
                  </a:lnTo>
                  <a:lnTo>
                    <a:pt x="28315" y="3822"/>
                  </a:lnTo>
                  <a:lnTo>
                    <a:pt x="26932" y="3822"/>
                  </a:lnTo>
                  <a:cubicBezTo>
                    <a:pt x="26896" y="2792"/>
                    <a:pt x="26055" y="1965"/>
                    <a:pt x="25015" y="1965"/>
                  </a:cubicBezTo>
                  <a:lnTo>
                    <a:pt x="24987" y="1965"/>
                  </a:lnTo>
                  <a:lnTo>
                    <a:pt x="24987" y="1"/>
                  </a:lnTo>
                  <a:lnTo>
                    <a:pt x="22977" y="1"/>
                  </a:lnTo>
                  <a:lnTo>
                    <a:pt x="22977" y="1965"/>
                  </a:lnTo>
                  <a:lnTo>
                    <a:pt x="21766" y="1965"/>
                  </a:lnTo>
                  <a:lnTo>
                    <a:pt x="21766" y="1"/>
                  </a:lnTo>
                  <a:lnTo>
                    <a:pt x="19756" y="1"/>
                  </a:lnTo>
                  <a:lnTo>
                    <a:pt x="19756" y="1965"/>
                  </a:lnTo>
                  <a:lnTo>
                    <a:pt x="18437" y="1965"/>
                  </a:lnTo>
                  <a:lnTo>
                    <a:pt x="18437" y="1"/>
                  </a:lnTo>
                  <a:lnTo>
                    <a:pt x="16427" y="1"/>
                  </a:lnTo>
                  <a:lnTo>
                    <a:pt x="16427" y="1965"/>
                  </a:lnTo>
                  <a:lnTo>
                    <a:pt x="15217" y="1965"/>
                  </a:lnTo>
                  <a:lnTo>
                    <a:pt x="15217" y="1"/>
                  </a:lnTo>
                  <a:lnTo>
                    <a:pt x="13206" y="1"/>
                  </a:lnTo>
                  <a:lnTo>
                    <a:pt x="13206" y="1965"/>
                  </a:lnTo>
                  <a:lnTo>
                    <a:pt x="11888" y="1965"/>
                  </a:lnTo>
                  <a:lnTo>
                    <a:pt x="11888" y="1"/>
                  </a:lnTo>
                  <a:lnTo>
                    <a:pt x="9877" y="1"/>
                  </a:lnTo>
                  <a:lnTo>
                    <a:pt x="9877" y="1965"/>
                  </a:lnTo>
                  <a:lnTo>
                    <a:pt x="8668" y="1965"/>
                  </a:lnTo>
                  <a:lnTo>
                    <a:pt x="8668" y="1"/>
                  </a:lnTo>
                  <a:lnTo>
                    <a:pt x="6658" y="1"/>
                  </a:lnTo>
                  <a:lnTo>
                    <a:pt x="6658" y="1965"/>
                  </a:lnTo>
                  <a:lnTo>
                    <a:pt x="5339" y="1965"/>
                  </a:lnTo>
                  <a:lnTo>
                    <a:pt x="5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a:off x="3482850" y="850875"/>
              <a:ext cx="491975" cy="707925"/>
            </a:xfrm>
            <a:custGeom>
              <a:avLst/>
              <a:gdLst/>
              <a:ahLst/>
              <a:cxnLst/>
              <a:rect l="l" t="t" r="r" b="b"/>
              <a:pathLst>
                <a:path w="19679" h="28317" extrusionOk="0">
                  <a:moveTo>
                    <a:pt x="3328" y="1"/>
                  </a:moveTo>
                  <a:lnTo>
                    <a:pt x="3328" y="1965"/>
                  </a:lnTo>
                  <a:lnTo>
                    <a:pt x="3210" y="1965"/>
                  </a:lnTo>
                  <a:cubicBezTo>
                    <a:pt x="2170" y="1965"/>
                    <a:pt x="1329" y="2792"/>
                    <a:pt x="1294"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2" y="25481"/>
                  </a:lnTo>
                  <a:cubicBezTo>
                    <a:pt x="1779" y="26137"/>
                    <a:pt x="2438" y="26594"/>
                    <a:pt x="3210" y="26594"/>
                  </a:cubicBezTo>
                  <a:lnTo>
                    <a:pt x="3328" y="26594"/>
                  </a:lnTo>
                  <a:lnTo>
                    <a:pt x="3328" y="28317"/>
                  </a:lnTo>
                  <a:lnTo>
                    <a:pt x="5339" y="28317"/>
                  </a:lnTo>
                  <a:lnTo>
                    <a:pt x="5339" y="26594"/>
                  </a:lnTo>
                  <a:lnTo>
                    <a:pt x="6657" y="26594"/>
                  </a:lnTo>
                  <a:lnTo>
                    <a:pt x="6657" y="28317"/>
                  </a:lnTo>
                  <a:lnTo>
                    <a:pt x="8668" y="28317"/>
                  </a:lnTo>
                  <a:lnTo>
                    <a:pt x="8668" y="26594"/>
                  </a:lnTo>
                  <a:lnTo>
                    <a:pt x="9878" y="26594"/>
                  </a:lnTo>
                  <a:lnTo>
                    <a:pt x="9878" y="28317"/>
                  </a:lnTo>
                  <a:lnTo>
                    <a:pt x="11888" y="28317"/>
                  </a:lnTo>
                  <a:lnTo>
                    <a:pt x="11888" y="26594"/>
                  </a:lnTo>
                  <a:lnTo>
                    <a:pt x="13207" y="26594"/>
                  </a:lnTo>
                  <a:lnTo>
                    <a:pt x="13207" y="28317"/>
                  </a:lnTo>
                  <a:lnTo>
                    <a:pt x="15217" y="28317"/>
                  </a:lnTo>
                  <a:lnTo>
                    <a:pt x="15217" y="26594"/>
                  </a:lnTo>
                  <a:lnTo>
                    <a:pt x="16428" y="26594"/>
                  </a:lnTo>
                  <a:lnTo>
                    <a:pt x="16428" y="28317"/>
                  </a:lnTo>
                  <a:lnTo>
                    <a:pt x="18438" y="28317"/>
                  </a:lnTo>
                  <a:lnTo>
                    <a:pt x="18438" y="26594"/>
                  </a:lnTo>
                  <a:lnTo>
                    <a:pt x="19679" y="26594"/>
                  </a:lnTo>
                  <a:cubicBezTo>
                    <a:pt x="10299" y="21989"/>
                    <a:pt x="5724" y="12051"/>
                    <a:pt x="6185" y="1965"/>
                  </a:cubicBezTo>
                  <a:lnTo>
                    <a:pt x="5339" y="1965"/>
                  </a:lnTo>
                  <a:lnTo>
                    <a:pt x="5339"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3976800" y="1516675"/>
              <a:ext cx="50275" cy="42125"/>
            </a:xfrm>
            <a:custGeom>
              <a:avLst/>
              <a:gdLst/>
              <a:ahLst/>
              <a:cxnLst/>
              <a:rect l="l" t="t" r="r" b="b"/>
              <a:pathLst>
                <a:path w="2011" h="1685" extrusionOk="0">
                  <a:moveTo>
                    <a:pt x="0" y="0"/>
                  </a:moveTo>
                  <a:lnTo>
                    <a:pt x="0" y="1685"/>
                  </a:lnTo>
                  <a:lnTo>
                    <a:pt x="2010" y="1685"/>
                  </a:lnTo>
                  <a:lnTo>
                    <a:pt x="2010" y="869"/>
                  </a:lnTo>
                  <a:cubicBezTo>
                    <a:pt x="1925" y="838"/>
                    <a:pt x="1838" y="810"/>
                    <a:pt x="1753" y="776"/>
                  </a:cubicBezTo>
                  <a:cubicBezTo>
                    <a:pt x="1148" y="541"/>
                    <a:pt x="568" y="277"/>
                    <a:pt x="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3685575" y="1077300"/>
              <a:ext cx="205750" cy="272350"/>
            </a:xfrm>
            <a:custGeom>
              <a:avLst/>
              <a:gdLst/>
              <a:ahLst/>
              <a:cxnLst/>
              <a:rect l="l" t="t" r="r" b="b"/>
              <a:pathLst>
                <a:path w="8230" h="10894" extrusionOk="0">
                  <a:moveTo>
                    <a:pt x="4111" y="2496"/>
                  </a:moveTo>
                  <a:lnTo>
                    <a:pt x="5396" y="7035"/>
                  </a:lnTo>
                  <a:lnTo>
                    <a:pt x="2824" y="7035"/>
                  </a:lnTo>
                  <a:lnTo>
                    <a:pt x="4111" y="2496"/>
                  </a:lnTo>
                  <a:close/>
                  <a:moveTo>
                    <a:pt x="4108" y="0"/>
                  </a:moveTo>
                  <a:cubicBezTo>
                    <a:pt x="3561" y="0"/>
                    <a:pt x="3014" y="206"/>
                    <a:pt x="2882" y="650"/>
                  </a:cubicBezTo>
                  <a:lnTo>
                    <a:pt x="30" y="9947"/>
                  </a:lnTo>
                  <a:cubicBezTo>
                    <a:pt x="15" y="10006"/>
                    <a:pt x="0" y="10065"/>
                    <a:pt x="0" y="10095"/>
                  </a:cubicBezTo>
                  <a:cubicBezTo>
                    <a:pt x="0" y="10568"/>
                    <a:pt x="696" y="10891"/>
                    <a:pt x="1209" y="10893"/>
                  </a:cubicBezTo>
                  <a:cubicBezTo>
                    <a:pt x="1533" y="10893"/>
                    <a:pt x="1785" y="10788"/>
                    <a:pt x="1859" y="10509"/>
                  </a:cubicBezTo>
                  <a:lnTo>
                    <a:pt x="2421" y="8542"/>
                  </a:lnTo>
                  <a:lnTo>
                    <a:pt x="5806" y="8542"/>
                  </a:lnTo>
                  <a:lnTo>
                    <a:pt x="6368" y="10509"/>
                  </a:lnTo>
                  <a:cubicBezTo>
                    <a:pt x="6442" y="10789"/>
                    <a:pt x="6694" y="10893"/>
                    <a:pt x="7017" y="10893"/>
                  </a:cubicBezTo>
                  <a:cubicBezTo>
                    <a:pt x="7536" y="10893"/>
                    <a:pt x="8230" y="10553"/>
                    <a:pt x="8230" y="10095"/>
                  </a:cubicBezTo>
                  <a:cubicBezTo>
                    <a:pt x="8230" y="10050"/>
                    <a:pt x="8216" y="10006"/>
                    <a:pt x="8201" y="9947"/>
                  </a:cubicBezTo>
                  <a:lnTo>
                    <a:pt x="5349" y="650"/>
                  </a:lnTo>
                  <a:cubicBezTo>
                    <a:pt x="5216" y="206"/>
                    <a:pt x="4669" y="0"/>
                    <a:pt x="4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a:off x="3916850" y="1079500"/>
              <a:ext cx="48075" cy="270150"/>
            </a:xfrm>
            <a:custGeom>
              <a:avLst/>
              <a:gdLst/>
              <a:ahLst/>
              <a:cxnLst/>
              <a:rect l="l" t="t" r="r" b="b"/>
              <a:pathLst>
                <a:path w="1923" h="10806" extrusionOk="0">
                  <a:moveTo>
                    <a:pt x="961" y="0"/>
                  </a:moveTo>
                  <a:cubicBezTo>
                    <a:pt x="474" y="0"/>
                    <a:pt x="1" y="177"/>
                    <a:pt x="1" y="591"/>
                  </a:cubicBezTo>
                  <a:lnTo>
                    <a:pt x="1" y="10200"/>
                  </a:lnTo>
                  <a:cubicBezTo>
                    <a:pt x="1" y="10599"/>
                    <a:pt x="474" y="10805"/>
                    <a:pt x="961" y="10805"/>
                  </a:cubicBezTo>
                  <a:cubicBezTo>
                    <a:pt x="1434" y="10805"/>
                    <a:pt x="1922" y="10599"/>
                    <a:pt x="1922" y="10200"/>
                  </a:cubicBezTo>
                  <a:lnTo>
                    <a:pt x="1922" y="591"/>
                  </a:lnTo>
                  <a:cubicBezTo>
                    <a:pt x="1922" y="177"/>
                    <a:pt x="1434" y="0"/>
                    <a:pt x="9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1"/>
            <p:cNvSpPr/>
            <p:nvPr/>
          </p:nvSpPr>
          <p:spPr>
            <a:xfrm>
              <a:off x="4042850" y="938225"/>
              <a:ext cx="64450" cy="67975"/>
            </a:xfrm>
            <a:custGeom>
              <a:avLst/>
              <a:gdLst/>
              <a:ahLst/>
              <a:cxnLst/>
              <a:rect l="l" t="t" r="r" b="b"/>
              <a:pathLst>
                <a:path w="2578" h="2719" extrusionOk="0">
                  <a:moveTo>
                    <a:pt x="771" y="0"/>
                  </a:moveTo>
                  <a:cubicBezTo>
                    <a:pt x="464" y="0"/>
                    <a:pt x="179" y="155"/>
                    <a:pt x="90" y="482"/>
                  </a:cubicBezTo>
                  <a:cubicBezTo>
                    <a:pt x="1" y="803"/>
                    <a:pt x="198" y="1253"/>
                    <a:pt x="558" y="1310"/>
                  </a:cubicBezTo>
                  <a:cubicBezTo>
                    <a:pt x="793" y="1348"/>
                    <a:pt x="907" y="1389"/>
                    <a:pt x="1057" y="1586"/>
                  </a:cubicBezTo>
                  <a:cubicBezTo>
                    <a:pt x="1143" y="1698"/>
                    <a:pt x="1178" y="1876"/>
                    <a:pt x="1165" y="2047"/>
                  </a:cubicBezTo>
                  <a:cubicBezTo>
                    <a:pt x="1141" y="2409"/>
                    <a:pt x="1492" y="2719"/>
                    <a:pt x="1839" y="2719"/>
                  </a:cubicBezTo>
                  <a:cubicBezTo>
                    <a:pt x="2225" y="2719"/>
                    <a:pt x="2486" y="2411"/>
                    <a:pt x="2511" y="2047"/>
                  </a:cubicBezTo>
                  <a:cubicBezTo>
                    <a:pt x="2577" y="1106"/>
                    <a:pt x="1855" y="161"/>
                    <a:pt x="917" y="12"/>
                  </a:cubicBezTo>
                  <a:cubicBezTo>
                    <a:pt x="868" y="4"/>
                    <a:pt x="819"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a:off x="4074525" y="1036350"/>
              <a:ext cx="39775" cy="231025"/>
            </a:xfrm>
            <a:custGeom>
              <a:avLst/>
              <a:gdLst/>
              <a:ahLst/>
              <a:cxnLst/>
              <a:rect l="l" t="t" r="r" b="b"/>
              <a:pathLst>
                <a:path w="1591" h="9241" extrusionOk="0">
                  <a:moveTo>
                    <a:pt x="658" y="1"/>
                  </a:moveTo>
                  <a:cubicBezTo>
                    <a:pt x="323" y="1"/>
                    <a:pt x="0" y="216"/>
                    <a:pt x="26" y="649"/>
                  </a:cubicBezTo>
                  <a:cubicBezTo>
                    <a:pt x="180" y="3295"/>
                    <a:pt x="245" y="5941"/>
                    <a:pt x="219" y="8591"/>
                  </a:cubicBezTo>
                  <a:cubicBezTo>
                    <a:pt x="215" y="9024"/>
                    <a:pt x="550" y="9241"/>
                    <a:pt x="886" y="9241"/>
                  </a:cubicBezTo>
                  <a:cubicBezTo>
                    <a:pt x="1222" y="9241"/>
                    <a:pt x="1560" y="9024"/>
                    <a:pt x="1564" y="8591"/>
                  </a:cubicBezTo>
                  <a:cubicBezTo>
                    <a:pt x="1590" y="5941"/>
                    <a:pt x="1526" y="3295"/>
                    <a:pt x="1371" y="649"/>
                  </a:cubicBezTo>
                  <a:cubicBezTo>
                    <a:pt x="1346" y="218"/>
                    <a:pt x="996" y="1"/>
                    <a:pt x="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1"/>
          <p:cNvGrpSpPr/>
          <p:nvPr/>
        </p:nvGrpSpPr>
        <p:grpSpPr>
          <a:xfrm rot="-263580">
            <a:off x="603860" y="3660284"/>
            <a:ext cx="1347151" cy="1115842"/>
            <a:chOff x="3159675" y="4001400"/>
            <a:chExt cx="1347100" cy="1115800"/>
          </a:xfrm>
        </p:grpSpPr>
        <p:sp>
          <p:nvSpPr>
            <p:cNvPr id="554" name="Google Shape;554;p11"/>
            <p:cNvSpPr/>
            <p:nvPr/>
          </p:nvSpPr>
          <p:spPr>
            <a:xfrm>
              <a:off x="3671625" y="4949725"/>
              <a:ext cx="328750" cy="135375"/>
            </a:xfrm>
            <a:custGeom>
              <a:avLst/>
              <a:gdLst/>
              <a:ahLst/>
              <a:cxnLst/>
              <a:rect l="l" t="t" r="r" b="b"/>
              <a:pathLst>
                <a:path w="13150" h="5415" extrusionOk="0">
                  <a:moveTo>
                    <a:pt x="1" y="1"/>
                  </a:moveTo>
                  <a:lnTo>
                    <a:pt x="1" y="5414"/>
                  </a:lnTo>
                  <a:lnTo>
                    <a:pt x="13150" y="5414"/>
                  </a:lnTo>
                  <a:lnTo>
                    <a:pt x="13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3671600" y="4949725"/>
              <a:ext cx="328750" cy="75325"/>
            </a:xfrm>
            <a:custGeom>
              <a:avLst/>
              <a:gdLst/>
              <a:ahLst/>
              <a:cxnLst/>
              <a:rect l="l" t="t" r="r" b="b"/>
              <a:pathLst>
                <a:path w="13150" h="3013" extrusionOk="0">
                  <a:moveTo>
                    <a:pt x="0" y="1"/>
                  </a:moveTo>
                  <a:lnTo>
                    <a:pt x="0" y="3013"/>
                  </a:lnTo>
                  <a:cubicBezTo>
                    <a:pt x="4381" y="2750"/>
                    <a:pt x="8765" y="2542"/>
                    <a:pt x="13149" y="2371"/>
                  </a:cubicBezTo>
                  <a:lnTo>
                    <a:pt x="131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3613075" y="5067300"/>
              <a:ext cx="445850" cy="49900"/>
            </a:xfrm>
            <a:custGeom>
              <a:avLst/>
              <a:gdLst/>
              <a:ahLst/>
              <a:cxnLst/>
              <a:rect l="l" t="t" r="r" b="b"/>
              <a:pathLst>
                <a:path w="17834" h="1996" extrusionOk="0">
                  <a:moveTo>
                    <a:pt x="1" y="0"/>
                  </a:moveTo>
                  <a:lnTo>
                    <a:pt x="1" y="1996"/>
                  </a:lnTo>
                  <a:lnTo>
                    <a:pt x="17833" y="1996"/>
                  </a:lnTo>
                  <a:lnTo>
                    <a:pt x="17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3159675" y="4001400"/>
              <a:ext cx="1347100" cy="968600"/>
            </a:xfrm>
            <a:custGeom>
              <a:avLst/>
              <a:gdLst/>
              <a:ahLst/>
              <a:cxnLst/>
              <a:rect l="l" t="t" r="r" b="b"/>
              <a:pathLst>
                <a:path w="53884" h="38744" extrusionOk="0">
                  <a:moveTo>
                    <a:pt x="997" y="1"/>
                  </a:moveTo>
                  <a:cubicBezTo>
                    <a:pt x="446" y="1"/>
                    <a:pt x="0" y="447"/>
                    <a:pt x="0" y="998"/>
                  </a:cubicBezTo>
                  <a:lnTo>
                    <a:pt x="0" y="37746"/>
                  </a:lnTo>
                  <a:cubicBezTo>
                    <a:pt x="0" y="38297"/>
                    <a:pt x="446" y="38743"/>
                    <a:pt x="997" y="38743"/>
                  </a:cubicBezTo>
                  <a:lnTo>
                    <a:pt x="52888" y="38743"/>
                  </a:lnTo>
                  <a:cubicBezTo>
                    <a:pt x="53438" y="38743"/>
                    <a:pt x="53884" y="38297"/>
                    <a:pt x="53883" y="37746"/>
                  </a:cubicBezTo>
                  <a:lnTo>
                    <a:pt x="53883" y="998"/>
                  </a:lnTo>
                  <a:cubicBezTo>
                    <a:pt x="53883" y="447"/>
                    <a:pt x="53437" y="1"/>
                    <a:pt x="52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3324800" y="4001400"/>
              <a:ext cx="1181975" cy="968625"/>
            </a:xfrm>
            <a:custGeom>
              <a:avLst/>
              <a:gdLst/>
              <a:ahLst/>
              <a:cxnLst/>
              <a:rect l="l" t="t" r="r" b="b"/>
              <a:pathLst>
                <a:path w="47279" h="38745" extrusionOk="0">
                  <a:moveTo>
                    <a:pt x="30770" y="1"/>
                  </a:moveTo>
                  <a:lnTo>
                    <a:pt x="1" y="38744"/>
                  </a:lnTo>
                  <a:lnTo>
                    <a:pt x="46283" y="38744"/>
                  </a:lnTo>
                  <a:cubicBezTo>
                    <a:pt x="46833" y="38744"/>
                    <a:pt x="47279" y="38298"/>
                    <a:pt x="47279" y="37747"/>
                  </a:cubicBezTo>
                  <a:lnTo>
                    <a:pt x="47279" y="999"/>
                  </a:lnTo>
                  <a:cubicBezTo>
                    <a:pt x="47279" y="447"/>
                    <a:pt x="46833" y="1"/>
                    <a:pt x="4628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3252125" y="4078950"/>
              <a:ext cx="1159175" cy="726700"/>
            </a:xfrm>
            <a:custGeom>
              <a:avLst/>
              <a:gdLst/>
              <a:ahLst/>
              <a:cxnLst/>
              <a:rect l="l" t="t" r="r" b="b"/>
              <a:pathLst>
                <a:path w="46367" h="29068" extrusionOk="0">
                  <a:moveTo>
                    <a:pt x="0" y="0"/>
                  </a:moveTo>
                  <a:lnTo>
                    <a:pt x="0" y="29068"/>
                  </a:lnTo>
                  <a:lnTo>
                    <a:pt x="46367" y="29068"/>
                  </a:lnTo>
                  <a:lnTo>
                    <a:pt x="46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3433775" y="4078950"/>
              <a:ext cx="977525" cy="726700"/>
            </a:xfrm>
            <a:custGeom>
              <a:avLst/>
              <a:gdLst/>
              <a:ahLst/>
              <a:cxnLst/>
              <a:rect l="l" t="t" r="r" b="b"/>
              <a:pathLst>
                <a:path w="39101" h="29068" extrusionOk="0">
                  <a:moveTo>
                    <a:pt x="25075" y="0"/>
                  </a:moveTo>
                  <a:lnTo>
                    <a:pt x="0" y="29068"/>
                  </a:lnTo>
                  <a:lnTo>
                    <a:pt x="39101" y="29068"/>
                  </a:lnTo>
                  <a:lnTo>
                    <a:pt x="391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3407075" y="4455325"/>
              <a:ext cx="57500" cy="153075"/>
            </a:xfrm>
            <a:custGeom>
              <a:avLst/>
              <a:gdLst/>
              <a:ahLst/>
              <a:cxnLst/>
              <a:rect l="l" t="t" r="r" b="b"/>
              <a:pathLst>
                <a:path w="2300" h="6123" extrusionOk="0">
                  <a:moveTo>
                    <a:pt x="0" y="1"/>
                  </a:moveTo>
                  <a:lnTo>
                    <a:pt x="0" y="6123"/>
                  </a:lnTo>
                  <a:lnTo>
                    <a:pt x="2299" y="6123"/>
                  </a:lnTo>
                  <a:lnTo>
                    <a:pt x="2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a:off x="3524050" y="4315400"/>
              <a:ext cx="57475" cy="293000"/>
            </a:xfrm>
            <a:custGeom>
              <a:avLst/>
              <a:gdLst/>
              <a:ahLst/>
              <a:cxnLst/>
              <a:rect l="l" t="t" r="r" b="b"/>
              <a:pathLst>
                <a:path w="2299" h="11720" extrusionOk="0">
                  <a:moveTo>
                    <a:pt x="0" y="0"/>
                  </a:moveTo>
                  <a:lnTo>
                    <a:pt x="0" y="11720"/>
                  </a:lnTo>
                  <a:lnTo>
                    <a:pt x="2299" y="11720"/>
                  </a:lnTo>
                  <a:lnTo>
                    <a:pt x="22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a:off x="3642875" y="4380100"/>
              <a:ext cx="57475" cy="228300"/>
            </a:xfrm>
            <a:custGeom>
              <a:avLst/>
              <a:gdLst/>
              <a:ahLst/>
              <a:cxnLst/>
              <a:rect l="l" t="t" r="r" b="b"/>
              <a:pathLst>
                <a:path w="2299" h="9132" extrusionOk="0">
                  <a:moveTo>
                    <a:pt x="0" y="0"/>
                  </a:moveTo>
                  <a:lnTo>
                    <a:pt x="0" y="9132"/>
                  </a:lnTo>
                  <a:lnTo>
                    <a:pt x="2299" y="9132"/>
                  </a:lnTo>
                  <a:lnTo>
                    <a:pt x="2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3186575" y="4041475"/>
              <a:ext cx="30475" cy="104575"/>
            </a:xfrm>
            <a:custGeom>
              <a:avLst/>
              <a:gdLst/>
              <a:ahLst/>
              <a:cxnLst/>
              <a:rect l="l" t="t" r="r" b="b"/>
              <a:pathLst>
                <a:path w="1219" h="4183" extrusionOk="0">
                  <a:moveTo>
                    <a:pt x="568" y="0"/>
                  </a:moveTo>
                  <a:cubicBezTo>
                    <a:pt x="315" y="0"/>
                    <a:pt x="56" y="162"/>
                    <a:pt x="44" y="486"/>
                  </a:cubicBezTo>
                  <a:cubicBezTo>
                    <a:pt x="1" y="1562"/>
                    <a:pt x="44" y="2632"/>
                    <a:pt x="171" y="3703"/>
                  </a:cubicBezTo>
                  <a:cubicBezTo>
                    <a:pt x="209" y="4022"/>
                    <a:pt x="482" y="4183"/>
                    <a:pt x="735" y="4183"/>
                  </a:cubicBezTo>
                  <a:cubicBezTo>
                    <a:pt x="986" y="4183"/>
                    <a:pt x="1218" y="4024"/>
                    <a:pt x="1180" y="3703"/>
                  </a:cubicBezTo>
                  <a:cubicBezTo>
                    <a:pt x="1053" y="2633"/>
                    <a:pt x="1011" y="1564"/>
                    <a:pt x="1053" y="486"/>
                  </a:cubicBezTo>
                  <a:cubicBezTo>
                    <a:pt x="1065" y="162"/>
                    <a:pt x="820"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3189400" y="4192775"/>
              <a:ext cx="25250" cy="284100"/>
            </a:xfrm>
            <a:custGeom>
              <a:avLst/>
              <a:gdLst/>
              <a:ahLst/>
              <a:cxnLst/>
              <a:rect l="l" t="t" r="r" b="b"/>
              <a:pathLst>
                <a:path w="1010" h="11364" extrusionOk="0">
                  <a:moveTo>
                    <a:pt x="504" y="1"/>
                  </a:moveTo>
                  <a:cubicBezTo>
                    <a:pt x="252" y="1"/>
                    <a:pt x="0" y="163"/>
                    <a:pt x="0" y="488"/>
                  </a:cubicBezTo>
                  <a:lnTo>
                    <a:pt x="0" y="10877"/>
                  </a:lnTo>
                  <a:cubicBezTo>
                    <a:pt x="0" y="11201"/>
                    <a:pt x="253" y="11364"/>
                    <a:pt x="505" y="11364"/>
                  </a:cubicBezTo>
                  <a:cubicBezTo>
                    <a:pt x="757" y="11364"/>
                    <a:pt x="1009" y="11202"/>
                    <a:pt x="1009" y="10877"/>
                  </a:cubicBezTo>
                  <a:lnTo>
                    <a:pt x="1009" y="488"/>
                  </a:lnTo>
                  <a:cubicBezTo>
                    <a:pt x="1009" y="163"/>
                    <a:pt x="757" y="1"/>
                    <a:pt x="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3837700" y="4180450"/>
              <a:ext cx="8450" cy="515725"/>
            </a:xfrm>
            <a:custGeom>
              <a:avLst/>
              <a:gdLst/>
              <a:ahLst/>
              <a:cxnLst/>
              <a:rect l="l" t="t" r="r" b="b"/>
              <a:pathLst>
                <a:path w="338" h="20629" extrusionOk="0">
                  <a:moveTo>
                    <a:pt x="169" y="1"/>
                  </a:moveTo>
                  <a:cubicBezTo>
                    <a:pt x="76" y="1"/>
                    <a:pt x="1" y="76"/>
                    <a:pt x="1" y="168"/>
                  </a:cubicBezTo>
                  <a:lnTo>
                    <a:pt x="1" y="20461"/>
                  </a:lnTo>
                  <a:cubicBezTo>
                    <a:pt x="1" y="20553"/>
                    <a:pt x="76" y="20628"/>
                    <a:pt x="169" y="20628"/>
                  </a:cubicBezTo>
                  <a:cubicBezTo>
                    <a:pt x="261" y="20628"/>
                    <a:pt x="337" y="20553"/>
                    <a:pt x="336" y="20461"/>
                  </a:cubicBezTo>
                  <a:lnTo>
                    <a:pt x="336" y="168"/>
                  </a:lnTo>
                  <a:cubicBezTo>
                    <a:pt x="336" y="76"/>
                    <a:pt x="261" y="1"/>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3356650" y="4223650"/>
              <a:ext cx="376525" cy="389000"/>
            </a:xfrm>
            <a:custGeom>
              <a:avLst/>
              <a:gdLst/>
              <a:ahLst/>
              <a:cxnLst/>
              <a:rect l="l" t="t" r="r" b="b"/>
              <a:pathLst>
                <a:path w="15061" h="15560" extrusionOk="0">
                  <a:moveTo>
                    <a:pt x="168" y="0"/>
                  </a:moveTo>
                  <a:cubicBezTo>
                    <a:pt x="76" y="0"/>
                    <a:pt x="1" y="75"/>
                    <a:pt x="1" y="168"/>
                  </a:cubicBezTo>
                  <a:lnTo>
                    <a:pt x="1" y="15391"/>
                  </a:lnTo>
                  <a:cubicBezTo>
                    <a:pt x="1" y="15484"/>
                    <a:pt x="76" y="15559"/>
                    <a:pt x="168" y="15559"/>
                  </a:cubicBezTo>
                  <a:lnTo>
                    <a:pt x="14893" y="15559"/>
                  </a:lnTo>
                  <a:cubicBezTo>
                    <a:pt x="14985" y="15559"/>
                    <a:pt x="15060" y="15482"/>
                    <a:pt x="15059" y="15391"/>
                  </a:cubicBezTo>
                  <a:cubicBezTo>
                    <a:pt x="15059" y="15299"/>
                    <a:pt x="14984" y="15224"/>
                    <a:pt x="14892" y="15224"/>
                  </a:cubicBezTo>
                  <a:lnTo>
                    <a:pt x="335" y="15224"/>
                  </a:lnTo>
                  <a:lnTo>
                    <a:pt x="335" y="168"/>
                  </a:lnTo>
                  <a:cubicBezTo>
                    <a:pt x="335" y="75"/>
                    <a:pt x="260" y="0"/>
                    <a:pt x="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3402925" y="4658600"/>
              <a:ext cx="294850" cy="8375"/>
            </a:xfrm>
            <a:custGeom>
              <a:avLst/>
              <a:gdLst/>
              <a:ahLst/>
              <a:cxnLst/>
              <a:rect l="l" t="t" r="r" b="b"/>
              <a:pathLst>
                <a:path w="11794" h="335" extrusionOk="0">
                  <a:moveTo>
                    <a:pt x="167" y="0"/>
                  </a:moveTo>
                  <a:cubicBezTo>
                    <a:pt x="75" y="0"/>
                    <a:pt x="0" y="75"/>
                    <a:pt x="0" y="167"/>
                  </a:cubicBezTo>
                  <a:cubicBezTo>
                    <a:pt x="0" y="259"/>
                    <a:pt x="75" y="335"/>
                    <a:pt x="167" y="335"/>
                  </a:cubicBezTo>
                  <a:lnTo>
                    <a:pt x="11627" y="335"/>
                  </a:lnTo>
                  <a:cubicBezTo>
                    <a:pt x="11719" y="335"/>
                    <a:pt x="11794" y="259"/>
                    <a:pt x="11794" y="167"/>
                  </a:cubicBezTo>
                  <a:cubicBezTo>
                    <a:pt x="11794" y="75"/>
                    <a:pt x="11719" y="0"/>
                    <a:pt x="116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3957650" y="4234850"/>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60"/>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3957650" y="4280125"/>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3957650" y="4280125"/>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a:off x="3957650" y="4325325"/>
              <a:ext cx="308050" cy="8425"/>
            </a:xfrm>
            <a:custGeom>
              <a:avLst/>
              <a:gdLst/>
              <a:ahLst/>
              <a:cxnLst/>
              <a:rect l="l" t="t" r="r" b="b"/>
              <a:pathLst>
                <a:path w="12322" h="337" extrusionOk="0">
                  <a:moveTo>
                    <a:pt x="169" y="1"/>
                  </a:moveTo>
                  <a:cubicBezTo>
                    <a:pt x="76" y="1"/>
                    <a:pt x="1" y="76"/>
                    <a:pt x="1" y="168"/>
                  </a:cubicBezTo>
                  <a:cubicBezTo>
                    <a:pt x="1" y="261"/>
                    <a:pt x="76" y="336"/>
                    <a:pt x="169" y="336"/>
                  </a:cubicBezTo>
                  <a:lnTo>
                    <a:pt x="12154" y="336"/>
                  </a:lnTo>
                  <a:cubicBezTo>
                    <a:pt x="12247" y="336"/>
                    <a:pt x="12322" y="261"/>
                    <a:pt x="12322" y="168"/>
                  </a:cubicBezTo>
                  <a:cubicBezTo>
                    <a:pt x="12322" y="76"/>
                    <a:pt x="12247" y="1"/>
                    <a:pt x="12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a:off x="3957650" y="4372225"/>
              <a:ext cx="308050" cy="8375"/>
            </a:xfrm>
            <a:custGeom>
              <a:avLst/>
              <a:gdLst/>
              <a:ahLst/>
              <a:cxnLst/>
              <a:rect l="l" t="t" r="r" b="b"/>
              <a:pathLst>
                <a:path w="12322" h="335" extrusionOk="0">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a:off x="3957650" y="4372225"/>
              <a:ext cx="308050" cy="8375"/>
            </a:xfrm>
            <a:custGeom>
              <a:avLst/>
              <a:gdLst/>
              <a:ahLst/>
              <a:cxnLst/>
              <a:rect l="l" t="t" r="r" b="b"/>
              <a:pathLst>
                <a:path w="12322" h="335" extrusionOk="0">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a:off x="3957650" y="4417425"/>
              <a:ext cx="308050" cy="8425"/>
            </a:xfrm>
            <a:custGeom>
              <a:avLst/>
              <a:gdLst/>
              <a:ahLst/>
              <a:cxnLst/>
              <a:rect l="l" t="t" r="r" b="b"/>
              <a:pathLst>
                <a:path w="12322" h="337" extrusionOk="0">
                  <a:moveTo>
                    <a:pt x="169" y="1"/>
                  </a:moveTo>
                  <a:cubicBezTo>
                    <a:pt x="76" y="1"/>
                    <a:pt x="1" y="76"/>
                    <a:pt x="1" y="169"/>
                  </a:cubicBezTo>
                  <a:cubicBezTo>
                    <a:pt x="1" y="261"/>
                    <a:pt x="76" y="336"/>
                    <a:pt x="169" y="336"/>
                  </a:cubicBezTo>
                  <a:lnTo>
                    <a:pt x="12154" y="336"/>
                  </a:lnTo>
                  <a:cubicBezTo>
                    <a:pt x="12247" y="336"/>
                    <a:pt x="12322" y="261"/>
                    <a:pt x="12322" y="169"/>
                  </a:cubicBezTo>
                  <a:cubicBezTo>
                    <a:pt x="12322" y="76"/>
                    <a:pt x="12247" y="1"/>
                    <a:pt x="12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3997575" y="4501275"/>
              <a:ext cx="268125" cy="8375"/>
            </a:xfrm>
            <a:custGeom>
              <a:avLst/>
              <a:gdLst/>
              <a:ahLst/>
              <a:cxnLst/>
              <a:rect l="l" t="t" r="r" b="b"/>
              <a:pathLst>
                <a:path w="10725" h="335" extrusionOk="0">
                  <a:moveTo>
                    <a:pt x="167" y="0"/>
                  </a:moveTo>
                  <a:cubicBezTo>
                    <a:pt x="75" y="0"/>
                    <a:pt x="0" y="76"/>
                    <a:pt x="0" y="168"/>
                  </a:cubicBezTo>
                  <a:cubicBezTo>
                    <a:pt x="0" y="260"/>
                    <a:pt x="75" y="335"/>
                    <a:pt x="167" y="335"/>
                  </a:cubicBezTo>
                  <a:lnTo>
                    <a:pt x="10557" y="335"/>
                  </a:lnTo>
                  <a:cubicBezTo>
                    <a:pt x="10650" y="335"/>
                    <a:pt x="10725" y="260"/>
                    <a:pt x="10725" y="168"/>
                  </a:cubicBezTo>
                  <a:cubicBezTo>
                    <a:pt x="10725" y="76"/>
                    <a:pt x="10650" y="0"/>
                    <a:pt x="10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a:off x="3997575" y="4558400"/>
              <a:ext cx="268125" cy="8400"/>
            </a:xfrm>
            <a:custGeom>
              <a:avLst/>
              <a:gdLst/>
              <a:ahLst/>
              <a:cxnLst/>
              <a:rect l="l" t="t" r="r" b="b"/>
              <a:pathLst>
                <a:path w="10725" h="336" extrusionOk="0">
                  <a:moveTo>
                    <a:pt x="167" y="0"/>
                  </a:moveTo>
                  <a:cubicBezTo>
                    <a:pt x="75" y="0"/>
                    <a:pt x="0" y="75"/>
                    <a:pt x="0" y="168"/>
                  </a:cubicBezTo>
                  <a:cubicBezTo>
                    <a:pt x="0" y="261"/>
                    <a:pt x="75" y="336"/>
                    <a:pt x="167" y="336"/>
                  </a:cubicBezTo>
                  <a:lnTo>
                    <a:pt x="10557" y="336"/>
                  </a:lnTo>
                  <a:cubicBezTo>
                    <a:pt x="10650" y="336"/>
                    <a:pt x="10725" y="261"/>
                    <a:pt x="10725" y="168"/>
                  </a:cubicBezTo>
                  <a:cubicBezTo>
                    <a:pt x="10725" y="75"/>
                    <a:pt x="10650" y="0"/>
                    <a:pt x="10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3997575" y="4618400"/>
              <a:ext cx="268125" cy="8400"/>
            </a:xfrm>
            <a:custGeom>
              <a:avLst/>
              <a:gdLst/>
              <a:ahLst/>
              <a:cxnLst/>
              <a:rect l="l" t="t" r="r" b="b"/>
              <a:pathLst>
                <a:path w="10725" h="336" extrusionOk="0">
                  <a:moveTo>
                    <a:pt x="167" y="1"/>
                  </a:moveTo>
                  <a:cubicBezTo>
                    <a:pt x="75" y="1"/>
                    <a:pt x="0" y="76"/>
                    <a:pt x="0" y="168"/>
                  </a:cubicBezTo>
                  <a:cubicBezTo>
                    <a:pt x="0" y="260"/>
                    <a:pt x="75" y="335"/>
                    <a:pt x="167" y="335"/>
                  </a:cubicBezTo>
                  <a:lnTo>
                    <a:pt x="10557" y="335"/>
                  </a:lnTo>
                  <a:cubicBezTo>
                    <a:pt x="10650" y="335"/>
                    <a:pt x="10725" y="260"/>
                    <a:pt x="10725" y="168"/>
                  </a:cubicBezTo>
                  <a:cubicBezTo>
                    <a:pt x="10725" y="76"/>
                    <a:pt x="10650" y="1"/>
                    <a:pt x="1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3963150" y="4494050"/>
              <a:ext cx="22875" cy="22850"/>
            </a:xfrm>
            <a:custGeom>
              <a:avLst/>
              <a:gdLst/>
              <a:ahLst/>
              <a:cxnLst/>
              <a:rect l="l" t="t" r="r" b="b"/>
              <a:pathLst>
                <a:path w="915" h="914" extrusionOk="0">
                  <a:moveTo>
                    <a:pt x="458" y="0"/>
                  </a:moveTo>
                  <a:cubicBezTo>
                    <a:pt x="205" y="0"/>
                    <a:pt x="0" y="205"/>
                    <a:pt x="0" y="457"/>
                  </a:cubicBezTo>
                  <a:cubicBezTo>
                    <a:pt x="0" y="709"/>
                    <a:pt x="206" y="913"/>
                    <a:pt x="458" y="913"/>
                  </a:cubicBezTo>
                  <a:cubicBezTo>
                    <a:pt x="710" y="913"/>
                    <a:pt x="915" y="709"/>
                    <a:pt x="915" y="457"/>
                  </a:cubicBezTo>
                  <a:cubicBezTo>
                    <a:pt x="915" y="204"/>
                    <a:pt x="710"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3361850" y="4651350"/>
              <a:ext cx="22875" cy="22850"/>
            </a:xfrm>
            <a:custGeom>
              <a:avLst/>
              <a:gdLst/>
              <a:ahLst/>
              <a:cxnLst/>
              <a:rect l="l" t="t" r="r" b="b"/>
              <a:pathLst>
                <a:path w="915" h="914" extrusionOk="0">
                  <a:moveTo>
                    <a:pt x="457" y="1"/>
                  </a:moveTo>
                  <a:cubicBezTo>
                    <a:pt x="204" y="1"/>
                    <a:pt x="1" y="204"/>
                    <a:pt x="1" y="457"/>
                  </a:cubicBezTo>
                  <a:cubicBezTo>
                    <a:pt x="1" y="709"/>
                    <a:pt x="204" y="914"/>
                    <a:pt x="457" y="914"/>
                  </a:cubicBezTo>
                  <a:cubicBezTo>
                    <a:pt x="709" y="914"/>
                    <a:pt x="914" y="709"/>
                    <a:pt x="914" y="457"/>
                  </a:cubicBezTo>
                  <a:cubicBezTo>
                    <a:pt x="914" y="204"/>
                    <a:pt x="709" y="1"/>
                    <a:pt x="4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3963150" y="4551150"/>
              <a:ext cx="22875" cy="22900"/>
            </a:xfrm>
            <a:custGeom>
              <a:avLst/>
              <a:gdLst/>
              <a:ahLst/>
              <a:cxnLst/>
              <a:rect l="l" t="t" r="r" b="b"/>
              <a:pathLst>
                <a:path w="915" h="916" extrusionOk="0">
                  <a:moveTo>
                    <a:pt x="458" y="1"/>
                  </a:moveTo>
                  <a:cubicBezTo>
                    <a:pt x="205" y="1"/>
                    <a:pt x="0" y="206"/>
                    <a:pt x="0" y="458"/>
                  </a:cubicBezTo>
                  <a:cubicBezTo>
                    <a:pt x="0" y="709"/>
                    <a:pt x="206" y="915"/>
                    <a:pt x="458" y="915"/>
                  </a:cubicBezTo>
                  <a:cubicBezTo>
                    <a:pt x="710" y="915"/>
                    <a:pt x="915" y="709"/>
                    <a:pt x="915" y="458"/>
                  </a:cubicBezTo>
                  <a:cubicBezTo>
                    <a:pt x="915" y="206"/>
                    <a:pt x="710"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3963150" y="4611175"/>
              <a:ext cx="22875" cy="22850"/>
            </a:xfrm>
            <a:custGeom>
              <a:avLst/>
              <a:gdLst/>
              <a:ahLst/>
              <a:cxnLst/>
              <a:rect l="l" t="t" r="r" b="b"/>
              <a:pathLst>
                <a:path w="915" h="914" extrusionOk="0">
                  <a:moveTo>
                    <a:pt x="458" y="0"/>
                  </a:moveTo>
                  <a:cubicBezTo>
                    <a:pt x="205" y="0"/>
                    <a:pt x="0" y="205"/>
                    <a:pt x="0" y="457"/>
                  </a:cubicBezTo>
                  <a:cubicBezTo>
                    <a:pt x="0" y="709"/>
                    <a:pt x="206" y="914"/>
                    <a:pt x="458" y="914"/>
                  </a:cubicBezTo>
                  <a:cubicBezTo>
                    <a:pt x="710" y="914"/>
                    <a:pt x="915" y="709"/>
                    <a:pt x="915" y="457"/>
                  </a:cubicBezTo>
                  <a:cubicBezTo>
                    <a:pt x="915" y="204"/>
                    <a:pt x="710"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3" name="Google Shape;583;p11"/>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584" name="Google Shape;584;p11"/>
          <p:cNvSpPr txBox="1">
            <a:spLocks noGrp="1"/>
          </p:cNvSpPr>
          <p:nvPr>
            <p:ph type="title" hasCustomPrompt="1"/>
          </p:nvPr>
        </p:nvSpPr>
        <p:spPr>
          <a:xfrm>
            <a:off x="1123350" y="1555504"/>
            <a:ext cx="6897300" cy="1806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solidFill>
                  <a:schemeClr val="accent6"/>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5" name="Google Shape;585;p11"/>
          <p:cNvSpPr txBox="1">
            <a:spLocks noGrp="1"/>
          </p:cNvSpPr>
          <p:nvPr>
            <p:ph type="subTitle" idx="1"/>
          </p:nvPr>
        </p:nvSpPr>
        <p:spPr>
          <a:xfrm>
            <a:off x="1123350" y="3516925"/>
            <a:ext cx="6897300" cy="428400"/>
          </a:xfrm>
          <a:prstGeom prst="rect">
            <a:avLst/>
          </a:prstGeom>
          <a:solidFill>
            <a:schemeClr val="accent6"/>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8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1pPr>
            <a:lvl2pPr lvl="1"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2pPr>
            <a:lvl3pPr lvl="2"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3pPr>
            <a:lvl4pPr lvl="3"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4pPr>
            <a:lvl5pPr lvl="4"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5pPr>
            <a:lvl6pPr lvl="5"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6pPr>
            <a:lvl7pPr lvl="6"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7pPr>
            <a:lvl8pPr lvl="7"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8pPr>
            <a:lvl9pPr lvl="8"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1pPr>
            <a:lvl2pPr marL="914400" lvl="1"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00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7" r:id="rId8"/>
    <p:sldLayoutId id="2147483658" r:id="rId9"/>
    <p:sldLayoutId id="2147483660" r:id="rId10"/>
    <p:sldLayoutId id="2147483661" r:id="rId11"/>
    <p:sldLayoutId id="2147483663" r:id="rId12"/>
    <p:sldLayoutId id="2147483664" r:id="rId13"/>
    <p:sldLayoutId id="2147483665" r:id="rId14"/>
    <p:sldLayoutId id="2147483666" r:id="rId15"/>
    <p:sldLayoutId id="2147483669" r:id="rId16"/>
    <p:sldLayoutId id="2147483670" r:id="rId17"/>
    <p:sldLayoutId id="2147483671" r:id="rId18"/>
    <p:sldLayoutId id="2147483672" r:id="rId19"/>
    <p:sldLayoutId id="2147483673" r:id="rId20"/>
    <p:sldLayoutId id="2147483674"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sp>
        <p:nvSpPr>
          <p:cNvPr id="1261" name="Google Shape;1261;p32"/>
          <p:cNvSpPr txBox="1">
            <a:spLocks noGrp="1"/>
          </p:cNvSpPr>
          <p:nvPr>
            <p:ph type="ctrTitle"/>
          </p:nvPr>
        </p:nvSpPr>
        <p:spPr>
          <a:xfrm>
            <a:off x="1007552" y="709033"/>
            <a:ext cx="7203138" cy="237401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latin typeface="Zen Dots"/>
                <a:ea typeface="Zen Dots"/>
                <a:cs typeface="Zen Dots"/>
                <a:sym typeface="Zen Dots"/>
              </a:rPr>
              <a:t> </a:t>
            </a:r>
            <a:r>
              <a:rPr lang="tr-TR" sz="4500" b="1" dirty="0" smtClean="0"/>
              <a:t>STEGANOGRAPHY</a:t>
            </a:r>
            <a:br>
              <a:rPr lang="tr-TR" sz="4500" b="1" dirty="0" smtClean="0"/>
            </a:br>
            <a:r>
              <a:rPr lang="en" dirty="0"/>
              <a:t/>
            </a:r>
            <a:br>
              <a:rPr lang="en" dirty="0"/>
            </a:br>
            <a:endParaRPr sz="2800" dirty="0">
              <a:solidFill>
                <a:schemeClr val="dk2"/>
              </a:solidFill>
              <a:latin typeface="Zen Dots"/>
              <a:ea typeface="Zen Dots"/>
              <a:cs typeface="Zen Dots"/>
              <a:sym typeface="Zen Dots"/>
            </a:endParaRPr>
          </a:p>
        </p:txBody>
      </p:sp>
      <p:sp>
        <p:nvSpPr>
          <p:cNvPr id="1262" name="Google Shape;1262;p32"/>
          <p:cNvSpPr txBox="1">
            <a:spLocks noGrp="1"/>
          </p:cNvSpPr>
          <p:nvPr>
            <p:ph type="subTitle" idx="1"/>
          </p:nvPr>
        </p:nvSpPr>
        <p:spPr>
          <a:xfrm>
            <a:off x="2904774" y="3440919"/>
            <a:ext cx="3408695" cy="566001"/>
          </a:xfrm>
          <a:prstGeom prst="rect">
            <a:avLst/>
          </a:prstGeom>
          <a:solidFill>
            <a:srgbClr val="ECE5B4"/>
          </a:solidFill>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Gamze AKSU – 171180005</a:t>
            </a:r>
          </a:p>
          <a:p>
            <a:pPr marL="0" lvl="0" indent="0" algn="ctr" rtl="0">
              <a:spcBef>
                <a:spcPts val="0"/>
              </a:spcBef>
              <a:spcAft>
                <a:spcPts val="0"/>
              </a:spcAft>
              <a:buNone/>
            </a:pPr>
            <a:r>
              <a:rPr lang="tr-TR" dirty="0" smtClean="0"/>
              <a:t>Cansu AYTEN - 171180010</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1"/>
          <p:cNvSpPr/>
          <p:nvPr/>
        </p:nvSpPr>
        <p:spPr>
          <a:xfrm>
            <a:off x="1346850" y="2482883"/>
            <a:ext cx="2336405" cy="1320417"/>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 name="Google Shape;1587;p41"/>
          <p:cNvGrpSpPr/>
          <p:nvPr/>
        </p:nvGrpSpPr>
        <p:grpSpPr>
          <a:xfrm>
            <a:off x="1355100" y="2264746"/>
            <a:ext cx="2336400" cy="218100"/>
            <a:chOff x="1290775" y="1427525"/>
            <a:chExt cx="2336400" cy="218100"/>
          </a:xfrm>
        </p:grpSpPr>
        <p:sp>
          <p:nvSpPr>
            <p:cNvPr id="1588" name="Google Shape;1588;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41"/>
          <p:cNvSpPr/>
          <p:nvPr/>
        </p:nvSpPr>
        <p:spPr>
          <a:xfrm>
            <a:off x="5452500" y="4057642"/>
            <a:ext cx="2344650" cy="52085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 name="Google Shape;1593;p41"/>
          <p:cNvGrpSpPr/>
          <p:nvPr/>
        </p:nvGrpSpPr>
        <p:grpSpPr>
          <a:xfrm>
            <a:off x="5460750" y="3839505"/>
            <a:ext cx="2336400" cy="218100"/>
            <a:chOff x="1290775" y="1427525"/>
            <a:chExt cx="2336400" cy="218100"/>
          </a:xfrm>
        </p:grpSpPr>
        <p:sp>
          <p:nvSpPr>
            <p:cNvPr id="1594" name="Google Shape;1594;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41"/>
          <p:cNvSpPr/>
          <p:nvPr/>
        </p:nvSpPr>
        <p:spPr>
          <a:xfrm>
            <a:off x="5444250" y="1602149"/>
            <a:ext cx="2344650" cy="510251"/>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41"/>
          <p:cNvGrpSpPr/>
          <p:nvPr/>
        </p:nvGrpSpPr>
        <p:grpSpPr>
          <a:xfrm>
            <a:off x="5452500" y="1384012"/>
            <a:ext cx="2336400" cy="218100"/>
            <a:chOff x="1290775" y="1427525"/>
            <a:chExt cx="2336400" cy="218100"/>
          </a:xfrm>
        </p:grpSpPr>
        <p:sp>
          <p:nvSpPr>
            <p:cNvPr id="1600"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GB" dirty="0">
                <a:solidFill>
                  <a:schemeClr val="tx2"/>
                </a:solidFill>
              </a:rPr>
              <a:t>Text</a:t>
            </a:r>
            <a:r>
              <a:rPr lang="en-GB" dirty="0"/>
              <a:t> Steganography</a:t>
            </a:r>
            <a:endParaRPr dirty="0"/>
          </a:p>
        </p:txBody>
      </p:sp>
      <p:sp>
        <p:nvSpPr>
          <p:cNvPr id="1605" name="Google Shape;1605;p41"/>
          <p:cNvSpPr txBox="1">
            <a:spLocks noGrp="1"/>
          </p:cNvSpPr>
          <p:nvPr>
            <p:ph type="title" idx="2"/>
          </p:nvPr>
        </p:nvSpPr>
        <p:spPr>
          <a:xfrm>
            <a:off x="1355100" y="2482871"/>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smtClean="0"/>
              <a:t>Text</a:t>
            </a:r>
            <a:r>
              <a:rPr lang="tr-TR" dirty="0" smtClean="0"/>
              <a:t> </a:t>
            </a:r>
            <a:r>
              <a:rPr lang="tr-TR" dirty="0" err="1" smtClean="0"/>
              <a:t>Steganography</a:t>
            </a:r>
            <a:endParaRPr dirty="0"/>
          </a:p>
        </p:txBody>
      </p:sp>
      <p:sp>
        <p:nvSpPr>
          <p:cNvPr id="1606" name="Google Shape;1606;p41"/>
          <p:cNvSpPr txBox="1">
            <a:spLocks noGrp="1"/>
          </p:cNvSpPr>
          <p:nvPr>
            <p:ph type="subTitle" idx="1"/>
          </p:nvPr>
        </p:nvSpPr>
        <p:spPr>
          <a:xfrm>
            <a:off x="1355101" y="3010584"/>
            <a:ext cx="2336320" cy="791870"/>
          </a:xfrm>
          <a:prstGeom prst="rect">
            <a:avLst/>
          </a:prstGeom>
        </p:spPr>
        <p:txBody>
          <a:bodyPr spcFirstLastPara="1" wrap="square" lIns="91425" tIns="91425" rIns="91425" bIns="91425" anchor="t" anchorCtr="0">
            <a:noAutofit/>
          </a:bodyPr>
          <a:lstStyle/>
          <a:p>
            <a:pPr marL="0" lvl="0" indent="0">
              <a:spcAft>
                <a:spcPts val="1600"/>
              </a:spcAft>
            </a:pPr>
            <a:r>
              <a:rPr lang="en-US" dirty="0"/>
              <a:t>The method in which the message is hidden in a text is called text steganography. </a:t>
            </a:r>
            <a:endParaRPr dirty="0"/>
          </a:p>
        </p:txBody>
      </p:sp>
      <p:sp>
        <p:nvSpPr>
          <p:cNvPr id="1607" name="Google Shape;1607;p41"/>
          <p:cNvSpPr txBox="1">
            <a:spLocks noGrp="1"/>
          </p:cNvSpPr>
          <p:nvPr>
            <p:ph type="title" idx="3"/>
          </p:nvPr>
        </p:nvSpPr>
        <p:spPr>
          <a:xfrm>
            <a:off x="5452500" y="1598709"/>
            <a:ext cx="2336400" cy="527700"/>
          </a:xfrm>
          <a:prstGeom prst="rect">
            <a:avLst/>
          </a:prstGeom>
        </p:spPr>
        <p:txBody>
          <a:bodyPr spcFirstLastPara="1" wrap="square" lIns="91425" tIns="91425" rIns="91425" bIns="91425" anchor="ctr" anchorCtr="0">
            <a:noAutofit/>
          </a:bodyPr>
          <a:lstStyle/>
          <a:p>
            <a:r>
              <a:rPr lang="en-GB" dirty="0"/>
              <a:t>Format Based Methods</a:t>
            </a:r>
            <a:endParaRPr lang="tr-TR" dirty="0"/>
          </a:p>
        </p:txBody>
      </p:sp>
      <p:sp>
        <p:nvSpPr>
          <p:cNvPr id="1609" name="Google Shape;1609;p41"/>
          <p:cNvSpPr txBox="1">
            <a:spLocks noGrp="1"/>
          </p:cNvSpPr>
          <p:nvPr>
            <p:ph type="title" idx="5"/>
          </p:nvPr>
        </p:nvSpPr>
        <p:spPr>
          <a:xfrm>
            <a:off x="5460750" y="4057627"/>
            <a:ext cx="2336400" cy="527700"/>
          </a:xfrm>
          <a:prstGeom prst="rect">
            <a:avLst/>
          </a:prstGeom>
        </p:spPr>
        <p:txBody>
          <a:bodyPr spcFirstLastPara="1" wrap="square" lIns="91425" tIns="91425" rIns="91425" bIns="91425" anchor="ctr" anchorCtr="0">
            <a:noAutofit/>
          </a:bodyPr>
          <a:lstStyle/>
          <a:p>
            <a:r>
              <a:rPr lang="tr-TR" dirty="0" smtClean="0"/>
              <a:t/>
            </a:r>
            <a:br>
              <a:rPr lang="tr-TR" dirty="0" smtClean="0"/>
            </a:br>
            <a:r>
              <a:rPr lang="en-GB" dirty="0" smtClean="0"/>
              <a:t>Linguistic </a:t>
            </a:r>
            <a:r>
              <a:rPr lang="en-GB" dirty="0"/>
              <a:t>Steganography</a:t>
            </a:r>
            <a:br>
              <a:rPr lang="en-GB" dirty="0"/>
            </a:br>
            <a:endParaRPr dirty="0"/>
          </a:p>
        </p:txBody>
      </p:sp>
      <p:grpSp>
        <p:nvGrpSpPr>
          <p:cNvPr id="1611" name="Google Shape;1611;p41"/>
          <p:cNvGrpSpPr/>
          <p:nvPr/>
        </p:nvGrpSpPr>
        <p:grpSpPr>
          <a:xfrm>
            <a:off x="4242379" y="1811347"/>
            <a:ext cx="650997" cy="759684"/>
            <a:chOff x="4876875" y="1427500"/>
            <a:chExt cx="1130400" cy="1319125"/>
          </a:xfrm>
        </p:grpSpPr>
        <p:sp>
          <p:nvSpPr>
            <p:cNvPr id="1612" name="Google Shape;1612;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41"/>
          <p:cNvGrpSpPr/>
          <p:nvPr/>
        </p:nvGrpSpPr>
        <p:grpSpPr>
          <a:xfrm>
            <a:off x="4242379" y="3579710"/>
            <a:ext cx="650997" cy="759684"/>
            <a:chOff x="4876875" y="1427500"/>
            <a:chExt cx="1130400" cy="1319125"/>
          </a:xfrm>
        </p:grpSpPr>
        <p:sp>
          <p:nvSpPr>
            <p:cNvPr id="1615"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41"/>
          <p:cNvGrpSpPr/>
          <p:nvPr/>
        </p:nvGrpSpPr>
        <p:grpSpPr>
          <a:xfrm>
            <a:off x="4242379" y="2695522"/>
            <a:ext cx="650997" cy="759684"/>
            <a:chOff x="4876875" y="1427500"/>
            <a:chExt cx="1130400" cy="1319125"/>
          </a:xfrm>
        </p:grpSpPr>
        <p:sp>
          <p:nvSpPr>
            <p:cNvPr id="1618" name="Google Shape;1618;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0" name="Google Shape;1620;p41"/>
          <p:cNvCxnSpPr>
            <a:stCxn id="1612" idx="3"/>
            <a:endCxn id="1607" idx="1"/>
          </p:cNvCxnSpPr>
          <p:nvPr/>
        </p:nvCxnSpPr>
        <p:spPr>
          <a:xfrm rot="10800000" flipH="1">
            <a:off x="4893377" y="1862499"/>
            <a:ext cx="559200" cy="391500"/>
          </a:xfrm>
          <a:prstGeom prst="bentConnector3">
            <a:avLst>
              <a:gd name="adj1" fmla="val 49993"/>
            </a:avLst>
          </a:prstGeom>
          <a:noFill/>
          <a:ln w="9525" cap="flat" cmpd="sng">
            <a:solidFill>
              <a:schemeClr val="dk2"/>
            </a:solidFill>
            <a:prstDash val="solid"/>
            <a:round/>
            <a:headEnd type="none" w="med" len="med"/>
            <a:tailEnd type="none" w="med" len="med"/>
          </a:ln>
        </p:spPr>
      </p:cxnSp>
      <p:cxnSp>
        <p:nvCxnSpPr>
          <p:cNvPr id="1621" name="Google Shape;1621;p41"/>
          <p:cNvCxnSpPr>
            <a:stCxn id="1605" idx="3"/>
            <a:endCxn id="1618" idx="1"/>
          </p:cNvCxnSpPr>
          <p:nvPr/>
        </p:nvCxnSpPr>
        <p:spPr>
          <a:xfrm>
            <a:off x="3691500" y="2746721"/>
            <a:ext cx="550800" cy="391500"/>
          </a:xfrm>
          <a:prstGeom prst="bentConnector3">
            <a:avLst>
              <a:gd name="adj1" fmla="val 50007"/>
            </a:avLst>
          </a:prstGeom>
          <a:noFill/>
          <a:ln w="9525" cap="flat" cmpd="sng">
            <a:solidFill>
              <a:schemeClr val="dk2"/>
            </a:solidFill>
            <a:prstDash val="solid"/>
            <a:round/>
            <a:headEnd type="none" w="med" len="med"/>
            <a:tailEnd type="none" w="med" len="med"/>
          </a:ln>
        </p:spPr>
      </p:cxnSp>
      <p:cxnSp>
        <p:nvCxnSpPr>
          <p:cNvPr id="1622" name="Google Shape;1622;p41"/>
          <p:cNvCxnSpPr>
            <a:stCxn id="1615" idx="3"/>
            <a:endCxn id="1609" idx="1"/>
          </p:cNvCxnSpPr>
          <p:nvPr/>
        </p:nvCxnSpPr>
        <p:spPr>
          <a:xfrm>
            <a:off x="4893376" y="4022361"/>
            <a:ext cx="567374" cy="299116"/>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129" name="Google Shape;1592;p41"/>
          <p:cNvSpPr/>
          <p:nvPr/>
        </p:nvSpPr>
        <p:spPr>
          <a:xfrm>
            <a:off x="5444250" y="2874925"/>
            <a:ext cx="2344650" cy="52085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593;p41"/>
          <p:cNvGrpSpPr/>
          <p:nvPr/>
        </p:nvGrpSpPr>
        <p:grpSpPr>
          <a:xfrm>
            <a:off x="5452500" y="2656788"/>
            <a:ext cx="2336400" cy="218100"/>
            <a:chOff x="1290775" y="1427525"/>
            <a:chExt cx="2336400" cy="218100"/>
          </a:xfrm>
        </p:grpSpPr>
        <p:sp>
          <p:nvSpPr>
            <p:cNvPr id="131" name="Google Shape;1594;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595;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596;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597;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609;p41"/>
          <p:cNvSpPr txBox="1">
            <a:spLocks/>
          </p:cNvSpPr>
          <p:nvPr/>
        </p:nvSpPr>
        <p:spPr>
          <a:xfrm>
            <a:off x="5452500" y="2874910"/>
            <a:ext cx="2336400" cy="527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400"/>
              <a:buFont typeface="Zen Dots"/>
              <a:buNone/>
              <a:defRPr sz="1600" b="0" i="0" u="none" strike="noStrike" cap="none">
                <a:solidFill>
                  <a:schemeClr val="lt2"/>
                </a:solidFill>
                <a:latin typeface="Zen Dots"/>
                <a:ea typeface="Zen Dots"/>
                <a:cs typeface="Zen Dots"/>
                <a:sym typeface="Zen Dots"/>
              </a:defRPr>
            </a:lvl1pPr>
            <a:lvl2pPr marR="0" lvl="1"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2pPr>
            <a:lvl3pPr marR="0" lvl="2"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3pPr>
            <a:lvl4pPr marR="0" lvl="3"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4pPr>
            <a:lvl5pPr marR="0" lvl="4"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5pPr>
            <a:lvl6pPr marR="0" lvl="5"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6pPr>
            <a:lvl7pPr marR="0" lvl="6"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7pPr>
            <a:lvl8pPr marR="0" lvl="7"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8pPr>
            <a:lvl9pPr marR="0" lvl="8"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9pPr>
          </a:lstStyle>
          <a:p>
            <a:endParaRPr lang="tr-TR" sz="1200" dirty="0" smtClean="0"/>
          </a:p>
          <a:p>
            <a:r>
              <a:rPr lang="en-GB" sz="1200" dirty="0" smtClean="0"/>
              <a:t>Random and Statistical Generation</a:t>
            </a:r>
            <a:endParaRPr lang="tr-TR" sz="1200" dirty="0" smtClean="0"/>
          </a:p>
          <a:p>
            <a:endParaRPr lang="tr-TR" dirty="0"/>
          </a:p>
        </p:txBody>
      </p:sp>
      <p:cxnSp>
        <p:nvCxnSpPr>
          <p:cNvPr id="6" name="Düz Bağlayıcı 5"/>
          <p:cNvCxnSpPr>
            <a:stCxn id="1618" idx="3"/>
            <a:endCxn id="135" idx="1"/>
          </p:cNvCxnSpPr>
          <p:nvPr/>
        </p:nvCxnSpPr>
        <p:spPr>
          <a:xfrm>
            <a:off x="4893376" y="3138173"/>
            <a:ext cx="559124" cy="58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nvGrpSpPr>
          <p:cNvPr id="143" name="Google Shape;1800;p43"/>
          <p:cNvGrpSpPr/>
          <p:nvPr/>
        </p:nvGrpSpPr>
        <p:grpSpPr>
          <a:xfrm>
            <a:off x="4432371" y="2068424"/>
            <a:ext cx="234643" cy="327001"/>
            <a:chOff x="5425775" y="2831051"/>
            <a:chExt cx="234643" cy="327001"/>
          </a:xfrm>
        </p:grpSpPr>
        <p:sp>
          <p:nvSpPr>
            <p:cNvPr id="144" name="Google Shape;1801;p43"/>
            <p:cNvSpPr/>
            <p:nvPr/>
          </p:nvSpPr>
          <p:spPr>
            <a:xfrm>
              <a:off x="5425775" y="2837335"/>
              <a:ext cx="234636" cy="320717"/>
            </a:xfrm>
            <a:custGeom>
              <a:avLst/>
              <a:gdLst/>
              <a:ahLst/>
              <a:cxnLst/>
              <a:rect l="l" t="t" r="r" b="b"/>
              <a:pathLst>
                <a:path w="6609" h="9033" extrusionOk="0">
                  <a:moveTo>
                    <a:pt x="154" y="0"/>
                  </a:moveTo>
                  <a:cubicBezTo>
                    <a:pt x="69" y="0"/>
                    <a:pt x="0" y="69"/>
                    <a:pt x="0" y="155"/>
                  </a:cubicBezTo>
                  <a:lnTo>
                    <a:pt x="0" y="8877"/>
                  </a:lnTo>
                  <a:cubicBezTo>
                    <a:pt x="0" y="8962"/>
                    <a:pt x="68" y="9033"/>
                    <a:pt x="154" y="9033"/>
                  </a:cubicBezTo>
                  <a:lnTo>
                    <a:pt x="5054" y="9033"/>
                  </a:lnTo>
                  <a:lnTo>
                    <a:pt x="6608" y="7591"/>
                  </a:lnTo>
                  <a:lnTo>
                    <a:pt x="6608" y="155"/>
                  </a:lnTo>
                  <a:cubicBezTo>
                    <a:pt x="6608" y="71"/>
                    <a:pt x="6541" y="0"/>
                    <a:pt x="6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802;p43"/>
            <p:cNvSpPr/>
            <p:nvPr/>
          </p:nvSpPr>
          <p:spPr>
            <a:xfrm>
              <a:off x="5641708" y="2831051"/>
              <a:ext cx="18710" cy="287981"/>
            </a:xfrm>
            <a:custGeom>
              <a:avLst/>
              <a:gdLst/>
              <a:ahLst/>
              <a:cxnLst/>
              <a:rect l="l" t="t" r="r" b="b"/>
              <a:pathLst>
                <a:path w="527" h="8111" extrusionOk="0">
                  <a:moveTo>
                    <a:pt x="1" y="0"/>
                  </a:moveTo>
                  <a:cubicBezTo>
                    <a:pt x="86" y="0"/>
                    <a:pt x="156" y="68"/>
                    <a:pt x="156" y="154"/>
                  </a:cubicBezTo>
                  <a:lnTo>
                    <a:pt x="156" y="8110"/>
                  </a:lnTo>
                  <a:lnTo>
                    <a:pt x="526" y="7766"/>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803;p43"/>
            <p:cNvSpPr/>
            <p:nvPr/>
          </p:nvSpPr>
          <p:spPr>
            <a:xfrm>
              <a:off x="5453645" y="2895100"/>
              <a:ext cx="80378" cy="80419"/>
            </a:xfrm>
            <a:custGeom>
              <a:avLst/>
              <a:gdLst/>
              <a:ahLst/>
              <a:cxnLst/>
              <a:rect l="l" t="t" r="r" b="b"/>
              <a:pathLst>
                <a:path w="2264" h="2265" extrusionOk="0">
                  <a:moveTo>
                    <a:pt x="1132" y="1"/>
                  </a:moveTo>
                  <a:cubicBezTo>
                    <a:pt x="507" y="1"/>
                    <a:pt x="1" y="509"/>
                    <a:pt x="1" y="1133"/>
                  </a:cubicBezTo>
                  <a:cubicBezTo>
                    <a:pt x="1" y="1758"/>
                    <a:pt x="507" y="2264"/>
                    <a:pt x="1132" y="2264"/>
                  </a:cubicBezTo>
                  <a:cubicBezTo>
                    <a:pt x="1756" y="2264"/>
                    <a:pt x="2263" y="1758"/>
                    <a:pt x="2263" y="1133"/>
                  </a:cubicBezTo>
                  <a:cubicBezTo>
                    <a:pt x="2263" y="509"/>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804;p43"/>
            <p:cNvSpPr/>
            <p:nvPr/>
          </p:nvSpPr>
          <p:spPr>
            <a:xfrm>
              <a:off x="5453645" y="3005091"/>
              <a:ext cx="80378" cy="80419"/>
            </a:xfrm>
            <a:custGeom>
              <a:avLst/>
              <a:gdLst/>
              <a:ahLst/>
              <a:cxnLst/>
              <a:rect l="l" t="t" r="r" b="b"/>
              <a:pathLst>
                <a:path w="2264" h="2265" extrusionOk="0">
                  <a:moveTo>
                    <a:pt x="1132" y="1"/>
                  </a:moveTo>
                  <a:cubicBezTo>
                    <a:pt x="507" y="1"/>
                    <a:pt x="1" y="507"/>
                    <a:pt x="1" y="1132"/>
                  </a:cubicBezTo>
                  <a:cubicBezTo>
                    <a:pt x="1" y="1756"/>
                    <a:pt x="507" y="2264"/>
                    <a:pt x="1132" y="2264"/>
                  </a:cubicBezTo>
                  <a:cubicBezTo>
                    <a:pt x="1756" y="2264"/>
                    <a:pt x="2263" y="1756"/>
                    <a:pt x="2263" y="1132"/>
                  </a:cubicBezTo>
                  <a:cubicBezTo>
                    <a:pt x="2263" y="507"/>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805;p43"/>
            <p:cNvSpPr/>
            <p:nvPr/>
          </p:nvSpPr>
          <p:spPr>
            <a:xfrm>
              <a:off x="5468734" y="2897195"/>
              <a:ext cx="65289" cy="78324"/>
            </a:xfrm>
            <a:custGeom>
              <a:avLst/>
              <a:gdLst/>
              <a:ahLst/>
              <a:cxnLst/>
              <a:rect l="l" t="t" r="r" b="b"/>
              <a:pathLst>
                <a:path w="1839" h="2206" extrusionOk="0">
                  <a:moveTo>
                    <a:pt x="1061" y="1"/>
                  </a:moveTo>
                  <a:lnTo>
                    <a:pt x="1061" y="1"/>
                  </a:lnTo>
                  <a:cubicBezTo>
                    <a:pt x="1319" y="206"/>
                    <a:pt x="1484" y="526"/>
                    <a:pt x="1484" y="881"/>
                  </a:cubicBezTo>
                  <a:cubicBezTo>
                    <a:pt x="1484" y="1507"/>
                    <a:pt x="977" y="2012"/>
                    <a:pt x="353" y="2012"/>
                  </a:cubicBezTo>
                  <a:cubicBezTo>
                    <a:pt x="231" y="2012"/>
                    <a:pt x="111" y="1994"/>
                    <a:pt x="0" y="1958"/>
                  </a:cubicBezTo>
                  <a:lnTo>
                    <a:pt x="0" y="1958"/>
                  </a:lnTo>
                  <a:cubicBezTo>
                    <a:pt x="193" y="2112"/>
                    <a:pt x="439" y="2205"/>
                    <a:pt x="707" y="2205"/>
                  </a:cubicBezTo>
                  <a:cubicBezTo>
                    <a:pt x="1333" y="2205"/>
                    <a:pt x="1838" y="1699"/>
                    <a:pt x="1838" y="1074"/>
                  </a:cubicBezTo>
                  <a:cubicBezTo>
                    <a:pt x="1838" y="572"/>
                    <a:pt x="1511" y="147"/>
                    <a:pt x="106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806;p43"/>
            <p:cNvSpPr/>
            <p:nvPr/>
          </p:nvSpPr>
          <p:spPr>
            <a:xfrm>
              <a:off x="5468663" y="3007079"/>
              <a:ext cx="65360" cy="78431"/>
            </a:xfrm>
            <a:custGeom>
              <a:avLst/>
              <a:gdLst/>
              <a:ahLst/>
              <a:cxnLst/>
              <a:rect l="l" t="t" r="r" b="b"/>
              <a:pathLst>
                <a:path w="1841" h="2209" extrusionOk="0">
                  <a:moveTo>
                    <a:pt x="1062" y="1"/>
                  </a:moveTo>
                  <a:cubicBezTo>
                    <a:pt x="1319" y="208"/>
                    <a:pt x="1485" y="526"/>
                    <a:pt x="1485" y="882"/>
                  </a:cubicBezTo>
                  <a:cubicBezTo>
                    <a:pt x="1485" y="1506"/>
                    <a:pt x="977" y="2014"/>
                    <a:pt x="354" y="2014"/>
                  </a:cubicBezTo>
                  <a:cubicBezTo>
                    <a:pt x="231" y="2014"/>
                    <a:pt x="112" y="1994"/>
                    <a:pt x="1" y="1958"/>
                  </a:cubicBezTo>
                  <a:lnTo>
                    <a:pt x="1" y="1958"/>
                  </a:lnTo>
                  <a:cubicBezTo>
                    <a:pt x="195" y="2115"/>
                    <a:pt x="441" y="2208"/>
                    <a:pt x="709" y="2208"/>
                  </a:cubicBezTo>
                  <a:cubicBezTo>
                    <a:pt x="1335" y="2208"/>
                    <a:pt x="1840" y="1700"/>
                    <a:pt x="1840" y="1076"/>
                  </a:cubicBezTo>
                  <a:cubicBezTo>
                    <a:pt x="1840" y="575"/>
                    <a:pt x="1513" y="151"/>
                    <a:pt x="106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807;p43"/>
            <p:cNvSpPr/>
            <p:nvPr/>
          </p:nvSpPr>
          <p:spPr>
            <a:xfrm>
              <a:off x="5425775" y="2831051"/>
              <a:ext cx="234636" cy="42677"/>
            </a:xfrm>
            <a:custGeom>
              <a:avLst/>
              <a:gdLst/>
              <a:ahLst/>
              <a:cxnLst/>
              <a:rect l="l" t="t" r="r" b="b"/>
              <a:pathLst>
                <a:path w="6609" h="1202" extrusionOk="0">
                  <a:moveTo>
                    <a:pt x="154" y="0"/>
                  </a:moveTo>
                  <a:cubicBezTo>
                    <a:pt x="69" y="0"/>
                    <a:pt x="0" y="68"/>
                    <a:pt x="0" y="154"/>
                  </a:cubicBezTo>
                  <a:lnTo>
                    <a:pt x="0" y="1202"/>
                  </a:lnTo>
                  <a:lnTo>
                    <a:pt x="6608" y="1202"/>
                  </a:lnTo>
                  <a:lnTo>
                    <a:pt x="6608" y="154"/>
                  </a:lnTo>
                  <a:cubicBezTo>
                    <a:pt x="6608" y="69"/>
                    <a:pt x="6538" y="0"/>
                    <a:pt x="6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808;p43"/>
            <p:cNvSpPr/>
            <p:nvPr/>
          </p:nvSpPr>
          <p:spPr>
            <a:xfrm>
              <a:off x="5641708" y="2831051"/>
              <a:ext cx="18710" cy="42677"/>
            </a:xfrm>
            <a:custGeom>
              <a:avLst/>
              <a:gdLst/>
              <a:ahLst/>
              <a:cxnLst/>
              <a:rect l="l" t="t" r="r" b="b"/>
              <a:pathLst>
                <a:path w="527" h="1202" extrusionOk="0">
                  <a:moveTo>
                    <a:pt x="1" y="0"/>
                  </a:moveTo>
                  <a:cubicBezTo>
                    <a:pt x="86" y="0"/>
                    <a:pt x="156" y="68"/>
                    <a:pt x="156" y="154"/>
                  </a:cubicBezTo>
                  <a:lnTo>
                    <a:pt x="156" y="1202"/>
                  </a:lnTo>
                  <a:lnTo>
                    <a:pt x="526" y="1202"/>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809;p43"/>
            <p:cNvSpPr/>
            <p:nvPr/>
          </p:nvSpPr>
          <p:spPr>
            <a:xfrm>
              <a:off x="5605210" y="3106774"/>
              <a:ext cx="55206" cy="51269"/>
            </a:xfrm>
            <a:custGeom>
              <a:avLst/>
              <a:gdLst/>
              <a:ahLst/>
              <a:cxnLst/>
              <a:rect l="l" t="t" r="r" b="b"/>
              <a:pathLst>
                <a:path w="1555" h="1444" extrusionOk="0">
                  <a:moveTo>
                    <a:pt x="223" y="0"/>
                  </a:moveTo>
                  <a:cubicBezTo>
                    <a:pt x="99" y="0"/>
                    <a:pt x="0" y="101"/>
                    <a:pt x="0" y="223"/>
                  </a:cubicBezTo>
                  <a:lnTo>
                    <a:pt x="0" y="1444"/>
                  </a:lnTo>
                  <a:lnTo>
                    <a:pt x="1554"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810;p43"/>
            <p:cNvSpPr/>
            <p:nvPr/>
          </p:nvSpPr>
          <p:spPr>
            <a:xfrm>
              <a:off x="5605139" y="3106809"/>
              <a:ext cx="55277" cy="12498"/>
            </a:xfrm>
            <a:custGeom>
              <a:avLst/>
              <a:gdLst/>
              <a:ahLst/>
              <a:cxnLst/>
              <a:rect l="l" t="t" r="r" b="b"/>
              <a:pathLst>
                <a:path w="1557" h="352" extrusionOk="0">
                  <a:moveTo>
                    <a:pt x="222" y="1"/>
                  </a:moveTo>
                  <a:cubicBezTo>
                    <a:pt x="100" y="1"/>
                    <a:pt x="1" y="100"/>
                    <a:pt x="1" y="222"/>
                  </a:cubicBezTo>
                  <a:lnTo>
                    <a:pt x="1" y="352"/>
                  </a:lnTo>
                  <a:cubicBezTo>
                    <a:pt x="18" y="349"/>
                    <a:pt x="35" y="346"/>
                    <a:pt x="52" y="346"/>
                  </a:cubicBezTo>
                  <a:lnTo>
                    <a:pt x="1183" y="346"/>
                  </a:lnTo>
                  <a:lnTo>
                    <a:pt x="1556"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811;p43"/>
            <p:cNvSpPr/>
            <p:nvPr/>
          </p:nvSpPr>
          <p:spPr>
            <a:xfrm>
              <a:off x="5473598" y="2911893"/>
              <a:ext cx="40366" cy="46902"/>
            </a:xfrm>
            <a:custGeom>
              <a:avLst/>
              <a:gdLst/>
              <a:ahLst/>
              <a:cxnLst/>
              <a:rect l="l" t="t" r="r" b="b"/>
              <a:pathLst>
                <a:path w="1137" h="1321" extrusionOk="0">
                  <a:moveTo>
                    <a:pt x="571" y="489"/>
                  </a:moveTo>
                  <a:lnTo>
                    <a:pt x="684" y="785"/>
                  </a:lnTo>
                  <a:lnTo>
                    <a:pt x="459" y="785"/>
                  </a:lnTo>
                  <a:lnTo>
                    <a:pt x="571" y="489"/>
                  </a:lnTo>
                  <a:close/>
                  <a:moveTo>
                    <a:pt x="570" y="1"/>
                  </a:moveTo>
                  <a:cubicBezTo>
                    <a:pt x="504" y="1"/>
                    <a:pt x="443" y="41"/>
                    <a:pt x="419" y="102"/>
                  </a:cubicBezTo>
                  <a:cubicBezTo>
                    <a:pt x="419" y="105"/>
                    <a:pt x="419" y="105"/>
                    <a:pt x="417" y="106"/>
                  </a:cubicBezTo>
                  <a:lnTo>
                    <a:pt x="26" y="1131"/>
                  </a:lnTo>
                  <a:cubicBezTo>
                    <a:pt x="0" y="1203"/>
                    <a:pt x="36" y="1285"/>
                    <a:pt x="108" y="1311"/>
                  </a:cubicBezTo>
                  <a:cubicBezTo>
                    <a:pt x="124" y="1317"/>
                    <a:pt x="141" y="1320"/>
                    <a:pt x="157" y="1320"/>
                  </a:cubicBezTo>
                  <a:cubicBezTo>
                    <a:pt x="213" y="1320"/>
                    <a:pt x="266" y="1286"/>
                    <a:pt x="288" y="1230"/>
                  </a:cubicBezTo>
                  <a:lnTo>
                    <a:pt x="350" y="1064"/>
                  </a:lnTo>
                  <a:lnTo>
                    <a:pt x="786" y="1064"/>
                  </a:lnTo>
                  <a:lnTo>
                    <a:pt x="849" y="1230"/>
                  </a:lnTo>
                  <a:cubicBezTo>
                    <a:pt x="871" y="1286"/>
                    <a:pt x="923" y="1321"/>
                    <a:pt x="979" y="1321"/>
                  </a:cubicBezTo>
                  <a:cubicBezTo>
                    <a:pt x="994" y="1321"/>
                    <a:pt x="1010" y="1316"/>
                    <a:pt x="1028" y="1311"/>
                  </a:cubicBezTo>
                  <a:cubicBezTo>
                    <a:pt x="1101" y="1282"/>
                    <a:pt x="1137" y="1201"/>
                    <a:pt x="1110" y="1131"/>
                  </a:cubicBezTo>
                  <a:lnTo>
                    <a:pt x="722" y="106"/>
                  </a:lnTo>
                  <a:cubicBezTo>
                    <a:pt x="722" y="105"/>
                    <a:pt x="721" y="105"/>
                    <a:pt x="721" y="102"/>
                  </a:cubicBezTo>
                  <a:cubicBezTo>
                    <a:pt x="695" y="41"/>
                    <a:pt x="636" y="1"/>
                    <a:pt x="57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812;p43"/>
            <p:cNvSpPr/>
            <p:nvPr/>
          </p:nvSpPr>
          <p:spPr>
            <a:xfrm>
              <a:off x="5477681" y="3021919"/>
              <a:ext cx="32449" cy="46760"/>
            </a:xfrm>
            <a:custGeom>
              <a:avLst/>
              <a:gdLst/>
              <a:ahLst/>
              <a:cxnLst/>
              <a:rect l="l" t="t" r="r" b="b"/>
              <a:pathLst>
                <a:path w="914" h="1317" extrusionOk="0">
                  <a:moveTo>
                    <a:pt x="439" y="277"/>
                  </a:moveTo>
                  <a:cubicBezTo>
                    <a:pt x="495" y="277"/>
                    <a:pt x="540" y="323"/>
                    <a:pt x="540" y="377"/>
                  </a:cubicBezTo>
                  <a:cubicBezTo>
                    <a:pt x="540" y="433"/>
                    <a:pt x="495" y="478"/>
                    <a:pt x="439" y="478"/>
                  </a:cubicBezTo>
                  <a:lnTo>
                    <a:pt x="275" y="478"/>
                  </a:lnTo>
                  <a:lnTo>
                    <a:pt x="275" y="277"/>
                  </a:lnTo>
                  <a:close/>
                  <a:moveTo>
                    <a:pt x="492" y="756"/>
                  </a:moveTo>
                  <a:cubicBezTo>
                    <a:pt x="570" y="756"/>
                    <a:pt x="633" y="819"/>
                    <a:pt x="633" y="895"/>
                  </a:cubicBezTo>
                  <a:cubicBezTo>
                    <a:pt x="633" y="973"/>
                    <a:pt x="570" y="1038"/>
                    <a:pt x="492" y="1038"/>
                  </a:cubicBezTo>
                  <a:lnTo>
                    <a:pt x="277" y="1038"/>
                  </a:lnTo>
                  <a:lnTo>
                    <a:pt x="277" y="756"/>
                  </a:lnTo>
                  <a:close/>
                  <a:moveTo>
                    <a:pt x="138" y="0"/>
                  </a:moveTo>
                  <a:cubicBezTo>
                    <a:pt x="61" y="0"/>
                    <a:pt x="0" y="64"/>
                    <a:pt x="0" y="138"/>
                  </a:cubicBezTo>
                  <a:lnTo>
                    <a:pt x="0" y="618"/>
                  </a:lnTo>
                  <a:lnTo>
                    <a:pt x="0" y="1179"/>
                  </a:lnTo>
                  <a:cubicBezTo>
                    <a:pt x="0" y="1216"/>
                    <a:pt x="15" y="1251"/>
                    <a:pt x="41" y="1277"/>
                  </a:cubicBezTo>
                  <a:cubicBezTo>
                    <a:pt x="66" y="1303"/>
                    <a:pt x="102" y="1317"/>
                    <a:pt x="140" y="1317"/>
                  </a:cubicBezTo>
                  <a:cubicBezTo>
                    <a:pt x="140" y="1317"/>
                    <a:pt x="418" y="1315"/>
                    <a:pt x="495" y="1315"/>
                  </a:cubicBezTo>
                  <a:cubicBezTo>
                    <a:pt x="724" y="1315"/>
                    <a:pt x="914" y="1126"/>
                    <a:pt x="914" y="895"/>
                  </a:cubicBezTo>
                  <a:cubicBezTo>
                    <a:pt x="913" y="769"/>
                    <a:pt x="852" y="654"/>
                    <a:pt x="760" y="576"/>
                  </a:cubicBezTo>
                  <a:cubicBezTo>
                    <a:pt x="796" y="518"/>
                    <a:pt x="819" y="449"/>
                    <a:pt x="819" y="377"/>
                  </a:cubicBezTo>
                  <a:cubicBezTo>
                    <a:pt x="819" y="169"/>
                    <a:pt x="649" y="0"/>
                    <a:pt x="44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813;p43"/>
            <p:cNvSpPr/>
            <p:nvPr/>
          </p:nvSpPr>
          <p:spPr>
            <a:xfrm>
              <a:off x="5549363" y="2912284"/>
              <a:ext cx="54745" cy="9835"/>
            </a:xfrm>
            <a:custGeom>
              <a:avLst/>
              <a:gdLst/>
              <a:ahLst/>
              <a:cxnLst/>
              <a:rect l="l" t="t" r="r" b="b"/>
              <a:pathLst>
                <a:path w="1542" h="277" extrusionOk="0">
                  <a:moveTo>
                    <a:pt x="140" y="0"/>
                  </a:moveTo>
                  <a:cubicBezTo>
                    <a:pt x="64" y="0"/>
                    <a:pt x="0" y="60"/>
                    <a:pt x="0" y="138"/>
                  </a:cubicBezTo>
                  <a:cubicBezTo>
                    <a:pt x="0" y="213"/>
                    <a:pt x="62" y="276"/>
                    <a:pt x="140" y="276"/>
                  </a:cubicBezTo>
                  <a:lnTo>
                    <a:pt x="1402" y="276"/>
                  </a:lnTo>
                  <a:cubicBezTo>
                    <a:pt x="1478" y="276"/>
                    <a:pt x="1541" y="216"/>
                    <a:pt x="1541" y="138"/>
                  </a:cubicBezTo>
                  <a:cubicBezTo>
                    <a:pt x="1541" y="62"/>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814;p43"/>
            <p:cNvSpPr/>
            <p:nvPr/>
          </p:nvSpPr>
          <p:spPr>
            <a:xfrm>
              <a:off x="5549363" y="293166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815;p43"/>
            <p:cNvSpPr/>
            <p:nvPr/>
          </p:nvSpPr>
          <p:spPr>
            <a:xfrm>
              <a:off x="5549363" y="295108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816;p43"/>
            <p:cNvSpPr/>
            <p:nvPr/>
          </p:nvSpPr>
          <p:spPr>
            <a:xfrm>
              <a:off x="5549363" y="2970545"/>
              <a:ext cx="88011" cy="9870"/>
            </a:xfrm>
            <a:custGeom>
              <a:avLst/>
              <a:gdLst/>
              <a:ahLst/>
              <a:cxnLst/>
              <a:rect l="l" t="t" r="r" b="b"/>
              <a:pathLst>
                <a:path w="2479" h="278" extrusionOk="0">
                  <a:moveTo>
                    <a:pt x="140" y="1"/>
                  </a:moveTo>
                  <a:cubicBezTo>
                    <a:pt x="64" y="1"/>
                    <a:pt x="0" y="61"/>
                    <a:pt x="0" y="139"/>
                  </a:cubicBezTo>
                  <a:cubicBezTo>
                    <a:pt x="0" y="215"/>
                    <a:pt x="62" y="277"/>
                    <a:pt x="140" y="277"/>
                  </a:cubicBezTo>
                  <a:lnTo>
                    <a:pt x="2339" y="277"/>
                  </a:lnTo>
                  <a:cubicBezTo>
                    <a:pt x="2416" y="277"/>
                    <a:pt x="2478" y="215"/>
                    <a:pt x="2478" y="139"/>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817;p43"/>
            <p:cNvSpPr/>
            <p:nvPr/>
          </p:nvSpPr>
          <p:spPr>
            <a:xfrm>
              <a:off x="5549363" y="3022274"/>
              <a:ext cx="54745" cy="9906"/>
            </a:xfrm>
            <a:custGeom>
              <a:avLst/>
              <a:gdLst/>
              <a:ahLst/>
              <a:cxnLst/>
              <a:rect l="l" t="t" r="r" b="b"/>
              <a:pathLst>
                <a:path w="1542" h="279" extrusionOk="0">
                  <a:moveTo>
                    <a:pt x="140" y="0"/>
                  </a:moveTo>
                  <a:cubicBezTo>
                    <a:pt x="64" y="0"/>
                    <a:pt x="0" y="64"/>
                    <a:pt x="0" y="140"/>
                  </a:cubicBezTo>
                  <a:cubicBezTo>
                    <a:pt x="0" y="215"/>
                    <a:pt x="62" y="278"/>
                    <a:pt x="140" y="278"/>
                  </a:cubicBezTo>
                  <a:lnTo>
                    <a:pt x="1402" y="278"/>
                  </a:lnTo>
                  <a:cubicBezTo>
                    <a:pt x="1478" y="278"/>
                    <a:pt x="1541" y="215"/>
                    <a:pt x="1541" y="140"/>
                  </a:cubicBezTo>
                  <a:cubicBezTo>
                    <a:pt x="1541" y="64"/>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818;p43"/>
            <p:cNvSpPr/>
            <p:nvPr/>
          </p:nvSpPr>
          <p:spPr>
            <a:xfrm>
              <a:off x="5549363" y="3041695"/>
              <a:ext cx="88011" cy="9870"/>
            </a:xfrm>
            <a:custGeom>
              <a:avLst/>
              <a:gdLst/>
              <a:ahLst/>
              <a:cxnLst/>
              <a:rect l="l" t="t" r="r" b="b"/>
              <a:pathLst>
                <a:path w="2479" h="278" extrusionOk="0">
                  <a:moveTo>
                    <a:pt x="140" y="0"/>
                  </a:moveTo>
                  <a:cubicBezTo>
                    <a:pt x="64" y="0"/>
                    <a:pt x="0" y="62"/>
                    <a:pt x="0" y="140"/>
                  </a:cubicBezTo>
                  <a:cubicBezTo>
                    <a:pt x="0" y="215"/>
                    <a:pt x="62" y="278"/>
                    <a:pt x="140" y="278"/>
                  </a:cubicBezTo>
                  <a:lnTo>
                    <a:pt x="2339" y="278"/>
                  </a:lnTo>
                  <a:cubicBezTo>
                    <a:pt x="2416" y="278"/>
                    <a:pt x="2478" y="215"/>
                    <a:pt x="2478" y="140"/>
                  </a:cubicBezTo>
                  <a:cubicBezTo>
                    <a:pt x="2478" y="63"/>
                    <a:pt x="2416" y="0"/>
                    <a:pt x="233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819;p43"/>
            <p:cNvSpPr/>
            <p:nvPr/>
          </p:nvSpPr>
          <p:spPr>
            <a:xfrm>
              <a:off x="5549363" y="3061080"/>
              <a:ext cx="88011" cy="9906"/>
            </a:xfrm>
            <a:custGeom>
              <a:avLst/>
              <a:gdLst/>
              <a:ahLst/>
              <a:cxnLst/>
              <a:rect l="l" t="t" r="r" b="b"/>
              <a:pathLst>
                <a:path w="2479" h="279" extrusionOk="0">
                  <a:moveTo>
                    <a:pt x="140" y="1"/>
                  </a:moveTo>
                  <a:cubicBezTo>
                    <a:pt x="64" y="1"/>
                    <a:pt x="0" y="63"/>
                    <a:pt x="0" y="141"/>
                  </a:cubicBezTo>
                  <a:cubicBezTo>
                    <a:pt x="0" y="215"/>
                    <a:pt x="62" y="279"/>
                    <a:pt x="140" y="279"/>
                  </a:cubicBezTo>
                  <a:lnTo>
                    <a:pt x="2339" y="279"/>
                  </a:lnTo>
                  <a:cubicBezTo>
                    <a:pt x="2416" y="279"/>
                    <a:pt x="2478" y="215"/>
                    <a:pt x="2478" y="141"/>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820;p43"/>
            <p:cNvSpPr/>
            <p:nvPr/>
          </p:nvSpPr>
          <p:spPr>
            <a:xfrm>
              <a:off x="5549363" y="3080501"/>
              <a:ext cx="88011" cy="9906"/>
            </a:xfrm>
            <a:custGeom>
              <a:avLst/>
              <a:gdLst/>
              <a:ahLst/>
              <a:cxnLst/>
              <a:rect l="l" t="t" r="r" b="b"/>
              <a:pathLst>
                <a:path w="2479" h="279" extrusionOk="0">
                  <a:moveTo>
                    <a:pt x="140" y="1"/>
                  </a:moveTo>
                  <a:cubicBezTo>
                    <a:pt x="64" y="1"/>
                    <a:pt x="0" y="64"/>
                    <a:pt x="0" y="140"/>
                  </a:cubicBezTo>
                  <a:cubicBezTo>
                    <a:pt x="0" y="215"/>
                    <a:pt x="62" y="279"/>
                    <a:pt x="140" y="279"/>
                  </a:cubicBezTo>
                  <a:lnTo>
                    <a:pt x="2339" y="279"/>
                  </a:lnTo>
                  <a:cubicBezTo>
                    <a:pt x="2416" y="279"/>
                    <a:pt x="2478" y="215"/>
                    <a:pt x="2478" y="140"/>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800;p43"/>
          <p:cNvGrpSpPr/>
          <p:nvPr/>
        </p:nvGrpSpPr>
        <p:grpSpPr>
          <a:xfrm>
            <a:off x="4446473" y="2964712"/>
            <a:ext cx="234643" cy="327001"/>
            <a:chOff x="5425775" y="2831051"/>
            <a:chExt cx="234643" cy="327001"/>
          </a:xfrm>
        </p:grpSpPr>
        <p:sp>
          <p:nvSpPr>
            <p:cNvPr id="165" name="Google Shape;1801;p43"/>
            <p:cNvSpPr/>
            <p:nvPr/>
          </p:nvSpPr>
          <p:spPr>
            <a:xfrm>
              <a:off x="5425775" y="2837335"/>
              <a:ext cx="234636" cy="320717"/>
            </a:xfrm>
            <a:custGeom>
              <a:avLst/>
              <a:gdLst/>
              <a:ahLst/>
              <a:cxnLst/>
              <a:rect l="l" t="t" r="r" b="b"/>
              <a:pathLst>
                <a:path w="6609" h="9033" extrusionOk="0">
                  <a:moveTo>
                    <a:pt x="154" y="0"/>
                  </a:moveTo>
                  <a:cubicBezTo>
                    <a:pt x="69" y="0"/>
                    <a:pt x="0" y="69"/>
                    <a:pt x="0" y="155"/>
                  </a:cubicBezTo>
                  <a:lnTo>
                    <a:pt x="0" y="8877"/>
                  </a:lnTo>
                  <a:cubicBezTo>
                    <a:pt x="0" y="8962"/>
                    <a:pt x="68" y="9033"/>
                    <a:pt x="154" y="9033"/>
                  </a:cubicBezTo>
                  <a:lnTo>
                    <a:pt x="5054" y="9033"/>
                  </a:lnTo>
                  <a:lnTo>
                    <a:pt x="6608" y="7591"/>
                  </a:lnTo>
                  <a:lnTo>
                    <a:pt x="6608" y="155"/>
                  </a:lnTo>
                  <a:cubicBezTo>
                    <a:pt x="6608" y="71"/>
                    <a:pt x="6541" y="0"/>
                    <a:pt x="6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802;p43"/>
            <p:cNvSpPr/>
            <p:nvPr/>
          </p:nvSpPr>
          <p:spPr>
            <a:xfrm>
              <a:off x="5641708" y="2831051"/>
              <a:ext cx="18710" cy="287981"/>
            </a:xfrm>
            <a:custGeom>
              <a:avLst/>
              <a:gdLst/>
              <a:ahLst/>
              <a:cxnLst/>
              <a:rect l="l" t="t" r="r" b="b"/>
              <a:pathLst>
                <a:path w="527" h="8111" extrusionOk="0">
                  <a:moveTo>
                    <a:pt x="1" y="0"/>
                  </a:moveTo>
                  <a:cubicBezTo>
                    <a:pt x="86" y="0"/>
                    <a:pt x="156" y="68"/>
                    <a:pt x="156" y="154"/>
                  </a:cubicBezTo>
                  <a:lnTo>
                    <a:pt x="156" y="8110"/>
                  </a:lnTo>
                  <a:lnTo>
                    <a:pt x="526" y="7766"/>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803;p43"/>
            <p:cNvSpPr/>
            <p:nvPr/>
          </p:nvSpPr>
          <p:spPr>
            <a:xfrm>
              <a:off x="5453645" y="2895100"/>
              <a:ext cx="80378" cy="80419"/>
            </a:xfrm>
            <a:custGeom>
              <a:avLst/>
              <a:gdLst/>
              <a:ahLst/>
              <a:cxnLst/>
              <a:rect l="l" t="t" r="r" b="b"/>
              <a:pathLst>
                <a:path w="2264" h="2265" extrusionOk="0">
                  <a:moveTo>
                    <a:pt x="1132" y="1"/>
                  </a:moveTo>
                  <a:cubicBezTo>
                    <a:pt x="507" y="1"/>
                    <a:pt x="1" y="509"/>
                    <a:pt x="1" y="1133"/>
                  </a:cubicBezTo>
                  <a:cubicBezTo>
                    <a:pt x="1" y="1758"/>
                    <a:pt x="507" y="2264"/>
                    <a:pt x="1132" y="2264"/>
                  </a:cubicBezTo>
                  <a:cubicBezTo>
                    <a:pt x="1756" y="2264"/>
                    <a:pt x="2263" y="1758"/>
                    <a:pt x="2263" y="1133"/>
                  </a:cubicBezTo>
                  <a:cubicBezTo>
                    <a:pt x="2263" y="509"/>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804;p43"/>
            <p:cNvSpPr/>
            <p:nvPr/>
          </p:nvSpPr>
          <p:spPr>
            <a:xfrm>
              <a:off x="5453645" y="3005091"/>
              <a:ext cx="80378" cy="80419"/>
            </a:xfrm>
            <a:custGeom>
              <a:avLst/>
              <a:gdLst/>
              <a:ahLst/>
              <a:cxnLst/>
              <a:rect l="l" t="t" r="r" b="b"/>
              <a:pathLst>
                <a:path w="2264" h="2265" extrusionOk="0">
                  <a:moveTo>
                    <a:pt x="1132" y="1"/>
                  </a:moveTo>
                  <a:cubicBezTo>
                    <a:pt x="507" y="1"/>
                    <a:pt x="1" y="507"/>
                    <a:pt x="1" y="1132"/>
                  </a:cubicBezTo>
                  <a:cubicBezTo>
                    <a:pt x="1" y="1756"/>
                    <a:pt x="507" y="2264"/>
                    <a:pt x="1132" y="2264"/>
                  </a:cubicBezTo>
                  <a:cubicBezTo>
                    <a:pt x="1756" y="2264"/>
                    <a:pt x="2263" y="1756"/>
                    <a:pt x="2263" y="1132"/>
                  </a:cubicBezTo>
                  <a:cubicBezTo>
                    <a:pt x="2263" y="507"/>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805;p43"/>
            <p:cNvSpPr/>
            <p:nvPr/>
          </p:nvSpPr>
          <p:spPr>
            <a:xfrm>
              <a:off x="5468734" y="2897195"/>
              <a:ext cx="65289" cy="78324"/>
            </a:xfrm>
            <a:custGeom>
              <a:avLst/>
              <a:gdLst/>
              <a:ahLst/>
              <a:cxnLst/>
              <a:rect l="l" t="t" r="r" b="b"/>
              <a:pathLst>
                <a:path w="1839" h="2206" extrusionOk="0">
                  <a:moveTo>
                    <a:pt x="1061" y="1"/>
                  </a:moveTo>
                  <a:lnTo>
                    <a:pt x="1061" y="1"/>
                  </a:lnTo>
                  <a:cubicBezTo>
                    <a:pt x="1319" y="206"/>
                    <a:pt x="1484" y="526"/>
                    <a:pt x="1484" y="881"/>
                  </a:cubicBezTo>
                  <a:cubicBezTo>
                    <a:pt x="1484" y="1507"/>
                    <a:pt x="977" y="2012"/>
                    <a:pt x="353" y="2012"/>
                  </a:cubicBezTo>
                  <a:cubicBezTo>
                    <a:pt x="231" y="2012"/>
                    <a:pt x="111" y="1994"/>
                    <a:pt x="0" y="1958"/>
                  </a:cubicBezTo>
                  <a:lnTo>
                    <a:pt x="0" y="1958"/>
                  </a:lnTo>
                  <a:cubicBezTo>
                    <a:pt x="193" y="2112"/>
                    <a:pt x="439" y="2205"/>
                    <a:pt x="707" y="2205"/>
                  </a:cubicBezTo>
                  <a:cubicBezTo>
                    <a:pt x="1333" y="2205"/>
                    <a:pt x="1838" y="1699"/>
                    <a:pt x="1838" y="1074"/>
                  </a:cubicBezTo>
                  <a:cubicBezTo>
                    <a:pt x="1838" y="572"/>
                    <a:pt x="1511" y="147"/>
                    <a:pt x="106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806;p43"/>
            <p:cNvSpPr/>
            <p:nvPr/>
          </p:nvSpPr>
          <p:spPr>
            <a:xfrm>
              <a:off x="5468663" y="3007079"/>
              <a:ext cx="65360" cy="78431"/>
            </a:xfrm>
            <a:custGeom>
              <a:avLst/>
              <a:gdLst/>
              <a:ahLst/>
              <a:cxnLst/>
              <a:rect l="l" t="t" r="r" b="b"/>
              <a:pathLst>
                <a:path w="1841" h="2209" extrusionOk="0">
                  <a:moveTo>
                    <a:pt x="1062" y="1"/>
                  </a:moveTo>
                  <a:cubicBezTo>
                    <a:pt x="1319" y="208"/>
                    <a:pt x="1485" y="526"/>
                    <a:pt x="1485" y="882"/>
                  </a:cubicBezTo>
                  <a:cubicBezTo>
                    <a:pt x="1485" y="1506"/>
                    <a:pt x="977" y="2014"/>
                    <a:pt x="354" y="2014"/>
                  </a:cubicBezTo>
                  <a:cubicBezTo>
                    <a:pt x="231" y="2014"/>
                    <a:pt x="112" y="1994"/>
                    <a:pt x="1" y="1958"/>
                  </a:cubicBezTo>
                  <a:lnTo>
                    <a:pt x="1" y="1958"/>
                  </a:lnTo>
                  <a:cubicBezTo>
                    <a:pt x="195" y="2115"/>
                    <a:pt x="441" y="2208"/>
                    <a:pt x="709" y="2208"/>
                  </a:cubicBezTo>
                  <a:cubicBezTo>
                    <a:pt x="1335" y="2208"/>
                    <a:pt x="1840" y="1700"/>
                    <a:pt x="1840" y="1076"/>
                  </a:cubicBezTo>
                  <a:cubicBezTo>
                    <a:pt x="1840" y="575"/>
                    <a:pt x="1513" y="151"/>
                    <a:pt x="106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807;p43"/>
            <p:cNvSpPr/>
            <p:nvPr/>
          </p:nvSpPr>
          <p:spPr>
            <a:xfrm>
              <a:off x="5425775" y="2831051"/>
              <a:ext cx="234636" cy="42677"/>
            </a:xfrm>
            <a:custGeom>
              <a:avLst/>
              <a:gdLst/>
              <a:ahLst/>
              <a:cxnLst/>
              <a:rect l="l" t="t" r="r" b="b"/>
              <a:pathLst>
                <a:path w="6609" h="1202" extrusionOk="0">
                  <a:moveTo>
                    <a:pt x="154" y="0"/>
                  </a:moveTo>
                  <a:cubicBezTo>
                    <a:pt x="69" y="0"/>
                    <a:pt x="0" y="68"/>
                    <a:pt x="0" y="154"/>
                  </a:cubicBezTo>
                  <a:lnTo>
                    <a:pt x="0" y="1202"/>
                  </a:lnTo>
                  <a:lnTo>
                    <a:pt x="6608" y="1202"/>
                  </a:lnTo>
                  <a:lnTo>
                    <a:pt x="6608" y="154"/>
                  </a:lnTo>
                  <a:cubicBezTo>
                    <a:pt x="6608" y="69"/>
                    <a:pt x="6538" y="0"/>
                    <a:pt x="6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808;p43"/>
            <p:cNvSpPr/>
            <p:nvPr/>
          </p:nvSpPr>
          <p:spPr>
            <a:xfrm>
              <a:off x="5641708" y="2831051"/>
              <a:ext cx="18710" cy="42677"/>
            </a:xfrm>
            <a:custGeom>
              <a:avLst/>
              <a:gdLst/>
              <a:ahLst/>
              <a:cxnLst/>
              <a:rect l="l" t="t" r="r" b="b"/>
              <a:pathLst>
                <a:path w="527" h="1202" extrusionOk="0">
                  <a:moveTo>
                    <a:pt x="1" y="0"/>
                  </a:moveTo>
                  <a:cubicBezTo>
                    <a:pt x="86" y="0"/>
                    <a:pt x="156" y="68"/>
                    <a:pt x="156" y="154"/>
                  </a:cubicBezTo>
                  <a:lnTo>
                    <a:pt x="156" y="1202"/>
                  </a:lnTo>
                  <a:lnTo>
                    <a:pt x="526" y="1202"/>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809;p43"/>
            <p:cNvSpPr/>
            <p:nvPr/>
          </p:nvSpPr>
          <p:spPr>
            <a:xfrm>
              <a:off x="5605210" y="3106774"/>
              <a:ext cx="55206" cy="51269"/>
            </a:xfrm>
            <a:custGeom>
              <a:avLst/>
              <a:gdLst/>
              <a:ahLst/>
              <a:cxnLst/>
              <a:rect l="l" t="t" r="r" b="b"/>
              <a:pathLst>
                <a:path w="1555" h="1444" extrusionOk="0">
                  <a:moveTo>
                    <a:pt x="223" y="0"/>
                  </a:moveTo>
                  <a:cubicBezTo>
                    <a:pt x="99" y="0"/>
                    <a:pt x="0" y="101"/>
                    <a:pt x="0" y="223"/>
                  </a:cubicBezTo>
                  <a:lnTo>
                    <a:pt x="0" y="1444"/>
                  </a:lnTo>
                  <a:lnTo>
                    <a:pt x="1554"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810;p43"/>
            <p:cNvSpPr/>
            <p:nvPr/>
          </p:nvSpPr>
          <p:spPr>
            <a:xfrm>
              <a:off x="5605139" y="3106809"/>
              <a:ext cx="55277" cy="12498"/>
            </a:xfrm>
            <a:custGeom>
              <a:avLst/>
              <a:gdLst/>
              <a:ahLst/>
              <a:cxnLst/>
              <a:rect l="l" t="t" r="r" b="b"/>
              <a:pathLst>
                <a:path w="1557" h="352" extrusionOk="0">
                  <a:moveTo>
                    <a:pt x="222" y="1"/>
                  </a:moveTo>
                  <a:cubicBezTo>
                    <a:pt x="100" y="1"/>
                    <a:pt x="1" y="100"/>
                    <a:pt x="1" y="222"/>
                  </a:cubicBezTo>
                  <a:lnTo>
                    <a:pt x="1" y="352"/>
                  </a:lnTo>
                  <a:cubicBezTo>
                    <a:pt x="18" y="349"/>
                    <a:pt x="35" y="346"/>
                    <a:pt x="52" y="346"/>
                  </a:cubicBezTo>
                  <a:lnTo>
                    <a:pt x="1183" y="346"/>
                  </a:lnTo>
                  <a:lnTo>
                    <a:pt x="1556"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811;p43"/>
            <p:cNvSpPr/>
            <p:nvPr/>
          </p:nvSpPr>
          <p:spPr>
            <a:xfrm>
              <a:off x="5473598" y="2911893"/>
              <a:ext cx="40366" cy="46902"/>
            </a:xfrm>
            <a:custGeom>
              <a:avLst/>
              <a:gdLst/>
              <a:ahLst/>
              <a:cxnLst/>
              <a:rect l="l" t="t" r="r" b="b"/>
              <a:pathLst>
                <a:path w="1137" h="1321" extrusionOk="0">
                  <a:moveTo>
                    <a:pt x="571" y="489"/>
                  </a:moveTo>
                  <a:lnTo>
                    <a:pt x="684" y="785"/>
                  </a:lnTo>
                  <a:lnTo>
                    <a:pt x="459" y="785"/>
                  </a:lnTo>
                  <a:lnTo>
                    <a:pt x="571" y="489"/>
                  </a:lnTo>
                  <a:close/>
                  <a:moveTo>
                    <a:pt x="570" y="1"/>
                  </a:moveTo>
                  <a:cubicBezTo>
                    <a:pt x="504" y="1"/>
                    <a:pt x="443" y="41"/>
                    <a:pt x="419" y="102"/>
                  </a:cubicBezTo>
                  <a:cubicBezTo>
                    <a:pt x="419" y="105"/>
                    <a:pt x="419" y="105"/>
                    <a:pt x="417" y="106"/>
                  </a:cubicBezTo>
                  <a:lnTo>
                    <a:pt x="26" y="1131"/>
                  </a:lnTo>
                  <a:cubicBezTo>
                    <a:pt x="0" y="1203"/>
                    <a:pt x="36" y="1285"/>
                    <a:pt x="108" y="1311"/>
                  </a:cubicBezTo>
                  <a:cubicBezTo>
                    <a:pt x="124" y="1317"/>
                    <a:pt x="141" y="1320"/>
                    <a:pt x="157" y="1320"/>
                  </a:cubicBezTo>
                  <a:cubicBezTo>
                    <a:pt x="213" y="1320"/>
                    <a:pt x="266" y="1286"/>
                    <a:pt x="288" y="1230"/>
                  </a:cubicBezTo>
                  <a:lnTo>
                    <a:pt x="350" y="1064"/>
                  </a:lnTo>
                  <a:lnTo>
                    <a:pt x="786" y="1064"/>
                  </a:lnTo>
                  <a:lnTo>
                    <a:pt x="849" y="1230"/>
                  </a:lnTo>
                  <a:cubicBezTo>
                    <a:pt x="871" y="1286"/>
                    <a:pt x="923" y="1321"/>
                    <a:pt x="979" y="1321"/>
                  </a:cubicBezTo>
                  <a:cubicBezTo>
                    <a:pt x="994" y="1321"/>
                    <a:pt x="1010" y="1316"/>
                    <a:pt x="1028" y="1311"/>
                  </a:cubicBezTo>
                  <a:cubicBezTo>
                    <a:pt x="1101" y="1282"/>
                    <a:pt x="1137" y="1201"/>
                    <a:pt x="1110" y="1131"/>
                  </a:cubicBezTo>
                  <a:lnTo>
                    <a:pt x="722" y="106"/>
                  </a:lnTo>
                  <a:cubicBezTo>
                    <a:pt x="722" y="105"/>
                    <a:pt x="721" y="105"/>
                    <a:pt x="721" y="102"/>
                  </a:cubicBezTo>
                  <a:cubicBezTo>
                    <a:pt x="695" y="41"/>
                    <a:pt x="636" y="1"/>
                    <a:pt x="57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812;p43"/>
            <p:cNvSpPr/>
            <p:nvPr/>
          </p:nvSpPr>
          <p:spPr>
            <a:xfrm>
              <a:off x="5477681" y="3021919"/>
              <a:ext cx="32449" cy="46760"/>
            </a:xfrm>
            <a:custGeom>
              <a:avLst/>
              <a:gdLst/>
              <a:ahLst/>
              <a:cxnLst/>
              <a:rect l="l" t="t" r="r" b="b"/>
              <a:pathLst>
                <a:path w="914" h="1317" extrusionOk="0">
                  <a:moveTo>
                    <a:pt x="439" y="277"/>
                  </a:moveTo>
                  <a:cubicBezTo>
                    <a:pt x="495" y="277"/>
                    <a:pt x="540" y="323"/>
                    <a:pt x="540" y="377"/>
                  </a:cubicBezTo>
                  <a:cubicBezTo>
                    <a:pt x="540" y="433"/>
                    <a:pt x="495" y="478"/>
                    <a:pt x="439" y="478"/>
                  </a:cubicBezTo>
                  <a:lnTo>
                    <a:pt x="275" y="478"/>
                  </a:lnTo>
                  <a:lnTo>
                    <a:pt x="275" y="277"/>
                  </a:lnTo>
                  <a:close/>
                  <a:moveTo>
                    <a:pt x="492" y="756"/>
                  </a:moveTo>
                  <a:cubicBezTo>
                    <a:pt x="570" y="756"/>
                    <a:pt x="633" y="819"/>
                    <a:pt x="633" y="895"/>
                  </a:cubicBezTo>
                  <a:cubicBezTo>
                    <a:pt x="633" y="973"/>
                    <a:pt x="570" y="1038"/>
                    <a:pt x="492" y="1038"/>
                  </a:cubicBezTo>
                  <a:lnTo>
                    <a:pt x="277" y="1038"/>
                  </a:lnTo>
                  <a:lnTo>
                    <a:pt x="277" y="756"/>
                  </a:lnTo>
                  <a:close/>
                  <a:moveTo>
                    <a:pt x="138" y="0"/>
                  </a:moveTo>
                  <a:cubicBezTo>
                    <a:pt x="61" y="0"/>
                    <a:pt x="0" y="64"/>
                    <a:pt x="0" y="138"/>
                  </a:cubicBezTo>
                  <a:lnTo>
                    <a:pt x="0" y="618"/>
                  </a:lnTo>
                  <a:lnTo>
                    <a:pt x="0" y="1179"/>
                  </a:lnTo>
                  <a:cubicBezTo>
                    <a:pt x="0" y="1216"/>
                    <a:pt x="15" y="1251"/>
                    <a:pt x="41" y="1277"/>
                  </a:cubicBezTo>
                  <a:cubicBezTo>
                    <a:pt x="66" y="1303"/>
                    <a:pt x="102" y="1317"/>
                    <a:pt x="140" y="1317"/>
                  </a:cubicBezTo>
                  <a:cubicBezTo>
                    <a:pt x="140" y="1317"/>
                    <a:pt x="418" y="1315"/>
                    <a:pt x="495" y="1315"/>
                  </a:cubicBezTo>
                  <a:cubicBezTo>
                    <a:pt x="724" y="1315"/>
                    <a:pt x="914" y="1126"/>
                    <a:pt x="914" y="895"/>
                  </a:cubicBezTo>
                  <a:cubicBezTo>
                    <a:pt x="913" y="769"/>
                    <a:pt x="852" y="654"/>
                    <a:pt x="760" y="576"/>
                  </a:cubicBezTo>
                  <a:cubicBezTo>
                    <a:pt x="796" y="518"/>
                    <a:pt x="819" y="449"/>
                    <a:pt x="819" y="377"/>
                  </a:cubicBezTo>
                  <a:cubicBezTo>
                    <a:pt x="819" y="169"/>
                    <a:pt x="649" y="0"/>
                    <a:pt x="44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813;p43"/>
            <p:cNvSpPr/>
            <p:nvPr/>
          </p:nvSpPr>
          <p:spPr>
            <a:xfrm>
              <a:off x="5549363" y="2912284"/>
              <a:ext cx="54745" cy="9835"/>
            </a:xfrm>
            <a:custGeom>
              <a:avLst/>
              <a:gdLst/>
              <a:ahLst/>
              <a:cxnLst/>
              <a:rect l="l" t="t" r="r" b="b"/>
              <a:pathLst>
                <a:path w="1542" h="277" extrusionOk="0">
                  <a:moveTo>
                    <a:pt x="140" y="0"/>
                  </a:moveTo>
                  <a:cubicBezTo>
                    <a:pt x="64" y="0"/>
                    <a:pt x="0" y="60"/>
                    <a:pt x="0" y="138"/>
                  </a:cubicBezTo>
                  <a:cubicBezTo>
                    <a:pt x="0" y="213"/>
                    <a:pt x="62" y="276"/>
                    <a:pt x="140" y="276"/>
                  </a:cubicBezTo>
                  <a:lnTo>
                    <a:pt x="1402" y="276"/>
                  </a:lnTo>
                  <a:cubicBezTo>
                    <a:pt x="1478" y="276"/>
                    <a:pt x="1541" y="216"/>
                    <a:pt x="1541" y="138"/>
                  </a:cubicBezTo>
                  <a:cubicBezTo>
                    <a:pt x="1541" y="62"/>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814;p43"/>
            <p:cNvSpPr/>
            <p:nvPr/>
          </p:nvSpPr>
          <p:spPr>
            <a:xfrm>
              <a:off x="5549363" y="293166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815;p43"/>
            <p:cNvSpPr/>
            <p:nvPr/>
          </p:nvSpPr>
          <p:spPr>
            <a:xfrm>
              <a:off x="5549363" y="295108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16;p43"/>
            <p:cNvSpPr/>
            <p:nvPr/>
          </p:nvSpPr>
          <p:spPr>
            <a:xfrm>
              <a:off x="5549363" y="2970545"/>
              <a:ext cx="88011" cy="9870"/>
            </a:xfrm>
            <a:custGeom>
              <a:avLst/>
              <a:gdLst/>
              <a:ahLst/>
              <a:cxnLst/>
              <a:rect l="l" t="t" r="r" b="b"/>
              <a:pathLst>
                <a:path w="2479" h="278" extrusionOk="0">
                  <a:moveTo>
                    <a:pt x="140" y="1"/>
                  </a:moveTo>
                  <a:cubicBezTo>
                    <a:pt x="64" y="1"/>
                    <a:pt x="0" y="61"/>
                    <a:pt x="0" y="139"/>
                  </a:cubicBezTo>
                  <a:cubicBezTo>
                    <a:pt x="0" y="215"/>
                    <a:pt x="62" y="277"/>
                    <a:pt x="140" y="277"/>
                  </a:cubicBezTo>
                  <a:lnTo>
                    <a:pt x="2339" y="277"/>
                  </a:lnTo>
                  <a:cubicBezTo>
                    <a:pt x="2416" y="277"/>
                    <a:pt x="2478" y="215"/>
                    <a:pt x="2478" y="139"/>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7;p43"/>
            <p:cNvSpPr/>
            <p:nvPr/>
          </p:nvSpPr>
          <p:spPr>
            <a:xfrm>
              <a:off x="5549363" y="3022274"/>
              <a:ext cx="54745" cy="9906"/>
            </a:xfrm>
            <a:custGeom>
              <a:avLst/>
              <a:gdLst/>
              <a:ahLst/>
              <a:cxnLst/>
              <a:rect l="l" t="t" r="r" b="b"/>
              <a:pathLst>
                <a:path w="1542" h="279" extrusionOk="0">
                  <a:moveTo>
                    <a:pt x="140" y="0"/>
                  </a:moveTo>
                  <a:cubicBezTo>
                    <a:pt x="64" y="0"/>
                    <a:pt x="0" y="64"/>
                    <a:pt x="0" y="140"/>
                  </a:cubicBezTo>
                  <a:cubicBezTo>
                    <a:pt x="0" y="215"/>
                    <a:pt x="62" y="278"/>
                    <a:pt x="140" y="278"/>
                  </a:cubicBezTo>
                  <a:lnTo>
                    <a:pt x="1402" y="278"/>
                  </a:lnTo>
                  <a:cubicBezTo>
                    <a:pt x="1478" y="278"/>
                    <a:pt x="1541" y="215"/>
                    <a:pt x="1541" y="140"/>
                  </a:cubicBezTo>
                  <a:cubicBezTo>
                    <a:pt x="1541" y="64"/>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18;p43"/>
            <p:cNvSpPr/>
            <p:nvPr/>
          </p:nvSpPr>
          <p:spPr>
            <a:xfrm>
              <a:off x="5549363" y="3041695"/>
              <a:ext cx="88011" cy="9870"/>
            </a:xfrm>
            <a:custGeom>
              <a:avLst/>
              <a:gdLst/>
              <a:ahLst/>
              <a:cxnLst/>
              <a:rect l="l" t="t" r="r" b="b"/>
              <a:pathLst>
                <a:path w="2479" h="278" extrusionOk="0">
                  <a:moveTo>
                    <a:pt x="140" y="0"/>
                  </a:moveTo>
                  <a:cubicBezTo>
                    <a:pt x="64" y="0"/>
                    <a:pt x="0" y="62"/>
                    <a:pt x="0" y="140"/>
                  </a:cubicBezTo>
                  <a:cubicBezTo>
                    <a:pt x="0" y="215"/>
                    <a:pt x="62" y="278"/>
                    <a:pt x="140" y="278"/>
                  </a:cubicBezTo>
                  <a:lnTo>
                    <a:pt x="2339" y="278"/>
                  </a:lnTo>
                  <a:cubicBezTo>
                    <a:pt x="2416" y="278"/>
                    <a:pt x="2478" y="215"/>
                    <a:pt x="2478" y="140"/>
                  </a:cubicBezTo>
                  <a:cubicBezTo>
                    <a:pt x="2478" y="63"/>
                    <a:pt x="2416" y="0"/>
                    <a:pt x="233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19;p43"/>
            <p:cNvSpPr/>
            <p:nvPr/>
          </p:nvSpPr>
          <p:spPr>
            <a:xfrm>
              <a:off x="5549363" y="3061080"/>
              <a:ext cx="88011" cy="9906"/>
            </a:xfrm>
            <a:custGeom>
              <a:avLst/>
              <a:gdLst/>
              <a:ahLst/>
              <a:cxnLst/>
              <a:rect l="l" t="t" r="r" b="b"/>
              <a:pathLst>
                <a:path w="2479" h="279" extrusionOk="0">
                  <a:moveTo>
                    <a:pt x="140" y="1"/>
                  </a:moveTo>
                  <a:cubicBezTo>
                    <a:pt x="64" y="1"/>
                    <a:pt x="0" y="63"/>
                    <a:pt x="0" y="141"/>
                  </a:cubicBezTo>
                  <a:cubicBezTo>
                    <a:pt x="0" y="215"/>
                    <a:pt x="62" y="279"/>
                    <a:pt x="140" y="279"/>
                  </a:cubicBezTo>
                  <a:lnTo>
                    <a:pt x="2339" y="279"/>
                  </a:lnTo>
                  <a:cubicBezTo>
                    <a:pt x="2416" y="279"/>
                    <a:pt x="2478" y="215"/>
                    <a:pt x="2478" y="141"/>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20;p43"/>
            <p:cNvSpPr/>
            <p:nvPr/>
          </p:nvSpPr>
          <p:spPr>
            <a:xfrm>
              <a:off x="5549363" y="3080501"/>
              <a:ext cx="88011" cy="9906"/>
            </a:xfrm>
            <a:custGeom>
              <a:avLst/>
              <a:gdLst/>
              <a:ahLst/>
              <a:cxnLst/>
              <a:rect l="l" t="t" r="r" b="b"/>
              <a:pathLst>
                <a:path w="2479" h="279" extrusionOk="0">
                  <a:moveTo>
                    <a:pt x="140" y="1"/>
                  </a:moveTo>
                  <a:cubicBezTo>
                    <a:pt x="64" y="1"/>
                    <a:pt x="0" y="64"/>
                    <a:pt x="0" y="140"/>
                  </a:cubicBezTo>
                  <a:cubicBezTo>
                    <a:pt x="0" y="215"/>
                    <a:pt x="62" y="279"/>
                    <a:pt x="140" y="279"/>
                  </a:cubicBezTo>
                  <a:lnTo>
                    <a:pt x="2339" y="279"/>
                  </a:lnTo>
                  <a:cubicBezTo>
                    <a:pt x="2416" y="279"/>
                    <a:pt x="2478" y="215"/>
                    <a:pt x="2478" y="140"/>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00;p43"/>
          <p:cNvGrpSpPr/>
          <p:nvPr/>
        </p:nvGrpSpPr>
        <p:grpSpPr>
          <a:xfrm>
            <a:off x="4439881" y="3854469"/>
            <a:ext cx="234643" cy="327001"/>
            <a:chOff x="5425775" y="2831051"/>
            <a:chExt cx="234643" cy="327001"/>
          </a:xfrm>
        </p:grpSpPr>
        <p:sp>
          <p:nvSpPr>
            <p:cNvPr id="186" name="Google Shape;1801;p43"/>
            <p:cNvSpPr/>
            <p:nvPr/>
          </p:nvSpPr>
          <p:spPr>
            <a:xfrm>
              <a:off x="5425775" y="2837335"/>
              <a:ext cx="234636" cy="320717"/>
            </a:xfrm>
            <a:custGeom>
              <a:avLst/>
              <a:gdLst/>
              <a:ahLst/>
              <a:cxnLst/>
              <a:rect l="l" t="t" r="r" b="b"/>
              <a:pathLst>
                <a:path w="6609" h="9033" extrusionOk="0">
                  <a:moveTo>
                    <a:pt x="154" y="0"/>
                  </a:moveTo>
                  <a:cubicBezTo>
                    <a:pt x="69" y="0"/>
                    <a:pt x="0" y="69"/>
                    <a:pt x="0" y="155"/>
                  </a:cubicBezTo>
                  <a:lnTo>
                    <a:pt x="0" y="8877"/>
                  </a:lnTo>
                  <a:cubicBezTo>
                    <a:pt x="0" y="8962"/>
                    <a:pt x="68" y="9033"/>
                    <a:pt x="154" y="9033"/>
                  </a:cubicBezTo>
                  <a:lnTo>
                    <a:pt x="5054" y="9033"/>
                  </a:lnTo>
                  <a:lnTo>
                    <a:pt x="6608" y="7591"/>
                  </a:lnTo>
                  <a:lnTo>
                    <a:pt x="6608" y="155"/>
                  </a:lnTo>
                  <a:cubicBezTo>
                    <a:pt x="6608" y="71"/>
                    <a:pt x="6541" y="0"/>
                    <a:pt x="6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02;p43"/>
            <p:cNvSpPr/>
            <p:nvPr/>
          </p:nvSpPr>
          <p:spPr>
            <a:xfrm>
              <a:off x="5641708" y="2831051"/>
              <a:ext cx="18710" cy="287981"/>
            </a:xfrm>
            <a:custGeom>
              <a:avLst/>
              <a:gdLst/>
              <a:ahLst/>
              <a:cxnLst/>
              <a:rect l="l" t="t" r="r" b="b"/>
              <a:pathLst>
                <a:path w="527" h="8111" extrusionOk="0">
                  <a:moveTo>
                    <a:pt x="1" y="0"/>
                  </a:moveTo>
                  <a:cubicBezTo>
                    <a:pt x="86" y="0"/>
                    <a:pt x="156" y="68"/>
                    <a:pt x="156" y="154"/>
                  </a:cubicBezTo>
                  <a:lnTo>
                    <a:pt x="156" y="8110"/>
                  </a:lnTo>
                  <a:lnTo>
                    <a:pt x="526" y="7766"/>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03;p43"/>
            <p:cNvSpPr/>
            <p:nvPr/>
          </p:nvSpPr>
          <p:spPr>
            <a:xfrm>
              <a:off x="5453645" y="2895100"/>
              <a:ext cx="80378" cy="80419"/>
            </a:xfrm>
            <a:custGeom>
              <a:avLst/>
              <a:gdLst/>
              <a:ahLst/>
              <a:cxnLst/>
              <a:rect l="l" t="t" r="r" b="b"/>
              <a:pathLst>
                <a:path w="2264" h="2265" extrusionOk="0">
                  <a:moveTo>
                    <a:pt x="1132" y="1"/>
                  </a:moveTo>
                  <a:cubicBezTo>
                    <a:pt x="507" y="1"/>
                    <a:pt x="1" y="509"/>
                    <a:pt x="1" y="1133"/>
                  </a:cubicBezTo>
                  <a:cubicBezTo>
                    <a:pt x="1" y="1758"/>
                    <a:pt x="507" y="2264"/>
                    <a:pt x="1132" y="2264"/>
                  </a:cubicBezTo>
                  <a:cubicBezTo>
                    <a:pt x="1756" y="2264"/>
                    <a:pt x="2263" y="1758"/>
                    <a:pt x="2263" y="1133"/>
                  </a:cubicBezTo>
                  <a:cubicBezTo>
                    <a:pt x="2263" y="509"/>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04;p43"/>
            <p:cNvSpPr/>
            <p:nvPr/>
          </p:nvSpPr>
          <p:spPr>
            <a:xfrm>
              <a:off x="5453645" y="3005091"/>
              <a:ext cx="80378" cy="80419"/>
            </a:xfrm>
            <a:custGeom>
              <a:avLst/>
              <a:gdLst/>
              <a:ahLst/>
              <a:cxnLst/>
              <a:rect l="l" t="t" r="r" b="b"/>
              <a:pathLst>
                <a:path w="2264" h="2265" extrusionOk="0">
                  <a:moveTo>
                    <a:pt x="1132" y="1"/>
                  </a:moveTo>
                  <a:cubicBezTo>
                    <a:pt x="507" y="1"/>
                    <a:pt x="1" y="507"/>
                    <a:pt x="1" y="1132"/>
                  </a:cubicBezTo>
                  <a:cubicBezTo>
                    <a:pt x="1" y="1756"/>
                    <a:pt x="507" y="2264"/>
                    <a:pt x="1132" y="2264"/>
                  </a:cubicBezTo>
                  <a:cubicBezTo>
                    <a:pt x="1756" y="2264"/>
                    <a:pt x="2263" y="1756"/>
                    <a:pt x="2263" y="1132"/>
                  </a:cubicBezTo>
                  <a:cubicBezTo>
                    <a:pt x="2263" y="507"/>
                    <a:pt x="1756"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805;p43"/>
            <p:cNvSpPr/>
            <p:nvPr/>
          </p:nvSpPr>
          <p:spPr>
            <a:xfrm>
              <a:off x="5468734" y="2897195"/>
              <a:ext cx="65289" cy="78324"/>
            </a:xfrm>
            <a:custGeom>
              <a:avLst/>
              <a:gdLst/>
              <a:ahLst/>
              <a:cxnLst/>
              <a:rect l="l" t="t" r="r" b="b"/>
              <a:pathLst>
                <a:path w="1839" h="2206" extrusionOk="0">
                  <a:moveTo>
                    <a:pt x="1061" y="1"/>
                  </a:moveTo>
                  <a:lnTo>
                    <a:pt x="1061" y="1"/>
                  </a:lnTo>
                  <a:cubicBezTo>
                    <a:pt x="1319" y="206"/>
                    <a:pt x="1484" y="526"/>
                    <a:pt x="1484" y="881"/>
                  </a:cubicBezTo>
                  <a:cubicBezTo>
                    <a:pt x="1484" y="1507"/>
                    <a:pt x="977" y="2012"/>
                    <a:pt x="353" y="2012"/>
                  </a:cubicBezTo>
                  <a:cubicBezTo>
                    <a:pt x="231" y="2012"/>
                    <a:pt x="111" y="1994"/>
                    <a:pt x="0" y="1958"/>
                  </a:cubicBezTo>
                  <a:lnTo>
                    <a:pt x="0" y="1958"/>
                  </a:lnTo>
                  <a:cubicBezTo>
                    <a:pt x="193" y="2112"/>
                    <a:pt x="439" y="2205"/>
                    <a:pt x="707" y="2205"/>
                  </a:cubicBezTo>
                  <a:cubicBezTo>
                    <a:pt x="1333" y="2205"/>
                    <a:pt x="1838" y="1699"/>
                    <a:pt x="1838" y="1074"/>
                  </a:cubicBezTo>
                  <a:cubicBezTo>
                    <a:pt x="1838" y="572"/>
                    <a:pt x="1511" y="147"/>
                    <a:pt x="106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806;p43"/>
            <p:cNvSpPr/>
            <p:nvPr/>
          </p:nvSpPr>
          <p:spPr>
            <a:xfrm>
              <a:off x="5468663" y="3007079"/>
              <a:ext cx="65360" cy="78431"/>
            </a:xfrm>
            <a:custGeom>
              <a:avLst/>
              <a:gdLst/>
              <a:ahLst/>
              <a:cxnLst/>
              <a:rect l="l" t="t" r="r" b="b"/>
              <a:pathLst>
                <a:path w="1841" h="2209" extrusionOk="0">
                  <a:moveTo>
                    <a:pt x="1062" y="1"/>
                  </a:moveTo>
                  <a:cubicBezTo>
                    <a:pt x="1319" y="208"/>
                    <a:pt x="1485" y="526"/>
                    <a:pt x="1485" y="882"/>
                  </a:cubicBezTo>
                  <a:cubicBezTo>
                    <a:pt x="1485" y="1506"/>
                    <a:pt x="977" y="2014"/>
                    <a:pt x="354" y="2014"/>
                  </a:cubicBezTo>
                  <a:cubicBezTo>
                    <a:pt x="231" y="2014"/>
                    <a:pt x="112" y="1994"/>
                    <a:pt x="1" y="1958"/>
                  </a:cubicBezTo>
                  <a:lnTo>
                    <a:pt x="1" y="1958"/>
                  </a:lnTo>
                  <a:cubicBezTo>
                    <a:pt x="195" y="2115"/>
                    <a:pt x="441" y="2208"/>
                    <a:pt x="709" y="2208"/>
                  </a:cubicBezTo>
                  <a:cubicBezTo>
                    <a:pt x="1335" y="2208"/>
                    <a:pt x="1840" y="1700"/>
                    <a:pt x="1840" y="1076"/>
                  </a:cubicBezTo>
                  <a:cubicBezTo>
                    <a:pt x="1840" y="575"/>
                    <a:pt x="1513" y="151"/>
                    <a:pt x="106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807;p43"/>
            <p:cNvSpPr/>
            <p:nvPr/>
          </p:nvSpPr>
          <p:spPr>
            <a:xfrm>
              <a:off x="5425775" y="2831051"/>
              <a:ext cx="234636" cy="42677"/>
            </a:xfrm>
            <a:custGeom>
              <a:avLst/>
              <a:gdLst/>
              <a:ahLst/>
              <a:cxnLst/>
              <a:rect l="l" t="t" r="r" b="b"/>
              <a:pathLst>
                <a:path w="6609" h="1202" extrusionOk="0">
                  <a:moveTo>
                    <a:pt x="154" y="0"/>
                  </a:moveTo>
                  <a:cubicBezTo>
                    <a:pt x="69" y="0"/>
                    <a:pt x="0" y="68"/>
                    <a:pt x="0" y="154"/>
                  </a:cubicBezTo>
                  <a:lnTo>
                    <a:pt x="0" y="1202"/>
                  </a:lnTo>
                  <a:lnTo>
                    <a:pt x="6608" y="1202"/>
                  </a:lnTo>
                  <a:lnTo>
                    <a:pt x="6608" y="154"/>
                  </a:lnTo>
                  <a:cubicBezTo>
                    <a:pt x="6608" y="69"/>
                    <a:pt x="6538" y="0"/>
                    <a:pt x="6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808;p43"/>
            <p:cNvSpPr/>
            <p:nvPr/>
          </p:nvSpPr>
          <p:spPr>
            <a:xfrm>
              <a:off x="5641708" y="2831051"/>
              <a:ext cx="18710" cy="42677"/>
            </a:xfrm>
            <a:custGeom>
              <a:avLst/>
              <a:gdLst/>
              <a:ahLst/>
              <a:cxnLst/>
              <a:rect l="l" t="t" r="r" b="b"/>
              <a:pathLst>
                <a:path w="527" h="1202" extrusionOk="0">
                  <a:moveTo>
                    <a:pt x="1" y="0"/>
                  </a:moveTo>
                  <a:cubicBezTo>
                    <a:pt x="86" y="0"/>
                    <a:pt x="156" y="68"/>
                    <a:pt x="156" y="154"/>
                  </a:cubicBezTo>
                  <a:lnTo>
                    <a:pt x="156" y="1202"/>
                  </a:lnTo>
                  <a:lnTo>
                    <a:pt x="526" y="1202"/>
                  </a:lnTo>
                  <a:lnTo>
                    <a:pt x="526" y="154"/>
                  </a:lnTo>
                  <a:cubicBezTo>
                    <a:pt x="526" y="69"/>
                    <a:pt x="456" y="0"/>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809;p43"/>
            <p:cNvSpPr/>
            <p:nvPr/>
          </p:nvSpPr>
          <p:spPr>
            <a:xfrm>
              <a:off x="5605210" y="3106774"/>
              <a:ext cx="55206" cy="51269"/>
            </a:xfrm>
            <a:custGeom>
              <a:avLst/>
              <a:gdLst/>
              <a:ahLst/>
              <a:cxnLst/>
              <a:rect l="l" t="t" r="r" b="b"/>
              <a:pathLst>
                <a:path w="1555" h="1444" extrusionOk="0">
                  <a:moveTo>
                    <a:pt x="223" y="0"/>
                  </a:moveTo>
                  <a:cubicBezTo>
                    <a:pt x="99" y="0"/>
                    <a:pt x="0" y="101"/>
                    <a:pt x="0" y="223"/>
                  </a:cubicBezTo>
                  <a:lnTo>
                    <a:pt x="0" y="1444"/>
                  </a:lnTo>
                  <a:lnTo>
                    <a:pt x="1554"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810;p43"/>
            <p:cNvSpPr/>
            <p:nvPr/>
          </p:nvSpPr>
          <p:spPr>
            <a:xfrm>
              <a:off x="5605139" y="3106809"/>
              <a:ext cx="55277" cy="12498"/>
            </a:xfrm>
            <a:custGeom>
              <a:avLst/>
              <a:gdLst/>
              <a:ahLst/>
              <a:cxnLst/>
              <a:rect l="l" t="t" r="r" b="b"/>
              <a:pathLst>
                <a:path w="1557" h="352" extrusionOk="0">
                  <a:moveTo>
                    <a:pt x="222" y="1"/>
                  </a:moveTo>
                  <a:cubicBezTo>
                    <a:pt x="100" y="1"/>
                    <a:pt x="1" y="100"/>
                    <a:pt x="1" y="222"/>
                  </a:cubicBezTo>
                  <a:lnTo>
                    <a:pt x="1" y="352"/>
                  </a:lnTo>
                  <a:cubicBezTo>
                    <a:pt x="18" y="349"/>
                    <a:pt x="35" y="346"/>
                    <a:pt x="52" y="346"/>
                  </a:cubicBezTo>
                  <a:lnTo>
                    <a:pt x="1183" y="346"/>
                  </a:lnTo>
                  <a:lnTo>
                    <a:pt x="1556"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811;p43"/>
            <p:cNvSpPr/>
            <p:nvPr/>
          </p:nvSpPr>
          <p:spPr>
            <a:xfrm>
              <a:off x="5473598" y="2911893"/>
              <a:ext cx="40366" cy="46902"/>
            </a:xfrm>
            <a:custGeom>
              <a:avLst/>
              <a:gdLst/>
              <a:ahLst/>
              <a:cxnLst/>
              <a:rect l="l" t="t" r="r" b="b"/>
              <a:pathLst>
                <a:path w="1137" h="1321" extrusionOk="0">
                  <a:moveTo>
                    <a:pt x="571" y="489"/>
                  </a:moveTo>
                  <a:lnTo>
                    <a:pt x="684" y="785"/>
                  </a:lnTo>
                  <a:lnTo>
                    <a:pt x="459" y="785"/>
                  </a:lnTo>
                  <a:lnTo>
                    <a:pt x="571" y="489"/>
                  </a:lnTo>
                  <a:close/>
                  <a:moveTo>
                    <a:pt x="570" y="1"/>
                  </a:moveTo>
                  <a:cubicBezTo>
                    <a:pt x="504" y="1"/>
                    <a:pt x="443" y="41"/>
                    <a:pt x="419" y="102"/>
                  </a:cubicBezTo>
                  <a:cubicBezTo>
                    <a:pt x="419" y="105"/>
                    <a:pt x="419" y="105"/>
                    <a:pt x="417" y="106"/>
                  </a:cubicBezTo>
                  <a:lnTo>
                    <a:pt x="26" y="1131"/>
                  </a:lnTo>
                  <a:cubicBezTo>
                    <a:pt x="0" y="1203"/>
                    <a:pt x="36" y="1285"/>
                    <a:pt x="108" y="1311"/>
                  </a:cubicBezTo>
                  <a:cubicBezTo>
                    <a:pt x="124" y="1317"/>
                    <a:pt x="141" y="1320"/>
                    <a:pt x="157" y="1320"/>
                  </a:cubicBezTo>
                  <a:cubicBezTo>
                    <a:pt x="213" y="1320"/>
                    <a:pt x="266" y="1286"/>
                    <a:pt x="288" y="1230"/>
                  </a:cubicBezTo>
                  <a:lnTo>
                    <a:pt x="350" y="1064"/>
                  </a:lnTo>
                  <a:lnTo>
                    <a:pt x="786" y="1064"/>
                  </a:lnTo>
                  <a:lnTo>
                    <a:pt x="849" y="1230"/>
                  </a:lnTo>
                  <a:cubicBezTo>
                    <a:pt x="871" y="1286"/>
                    <a:pt x="923" y="1321"/>
                    <a:pt x="979" y="1321"/>
                  </a:cubicBezTo>
                  <a:cubicBezTo>
                    <a:pt x="994" y="1321"/>
                    <a:pt x="1010" y="1316"/>
                    <a:pt x="1028" y="1311"/>
                  </a:cubicBezTo>
                  <a:cubicBezTo>
                    <a:pt x="1101" y="1282"/>
                    <a:pt x="1137" y="1201"/>
                    <a:pt x="1110" y="1131"/>
                  </a:cubicBezTo>
                  <a:lnTo>
                    <a:pt x="722" y="106"/>
                  </a:lnTo>
                  <a:cubicBezTo>
                    <a:pt x="722" y="105"/>
                    <a:pt x="721" y="105"/>
                    <a:pt x="721" y="102"/>
                  </a:cubicBezTo>
                  <a:cubicBezTo>
                    <a:pt x="695" y="41"/>
                    <a:pt x="636" y="1"/>
                    <a:pt x="57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812;p43"/>
            <p:cNvSpPr/>
            <p:nvPr/>
          </p:nvSpPr>
          <p:spPr>
            <a:xfrm>
              <a:off x="5477681" y="3021919"/>
              <a:ext cx="32449" cy="46760"/>
            </a:xfrm>
            <a:custGeom>
              <a:avLst/>
              <a:gdLst/>
              <a:ahLst/>
              <a:cxnLst/>
              <a:rect l="l" t="t" r="r" b="b"/>
              <a:pathLst>
                <a:path w="914" h="1317" extrusionOk="0">
                  <a:moveTo>
                    <a:pt x="439" y="277"/>
                  </a:moveTo>
                  <a:cubicBezTo>
                    <a:pt x="495" y="277"/>
                    <a:pt x="540" y="323"/>
                    <a:pt x="540" y="377"/>
                  </a:cubicBezTo>
                  <a:cubicBezTo>
                    <a:pt x="540" y="433"/>
                    <a:pt x="495" y="478"/>
                    <a:pt x="439" y="478"/>
                  </a:cubicBezTo>
                  <a:lnTo>
                    <a:pt x="275" y="478"/>
                  </a:lnTo>
                  <a:lnTo>
                    <a:pt x="275" y="277"/>
                  </a:lnTo>
                  <a:close/>
                  <a:moveTo>
                    <a:pt x="492" y="756"/>
                  </a:moveTo>
                  <a:cubicBezTo>
                    <a:pt x="570" y="756"/>
                    <a:pt x="633" y="819"/>
                    <a:pt x="633" y="895"/>
                  </a:cubicBezTo>
                  <a:cubicBezTo>
                    <a:pt x="633" y="973"/>
                    <a:pt x="570" y="1038"/>
                    <a:pt x="492" y="1038"/>
                  </a:cubicBezTo>
                  <a:lnTo>
                    <a:pt x="277" y="1038"/>
                  </a:lnTo>
                  <a:lnTo>
                    <a:pt x="277" y="756"/>
                  </a:lnTo>
                  <a:close/>
                  <a:moveTo>
                    <a:pt x="138" y="0"/>
                  </a:moveTo>
                  <a:cubicBezTo>
                    <a:pt x="61" y="0"/>
                    <a:pt x="0" y="64"/>
                    <a:pt x="0" y="138"/>
                  </a:cubicBezTo>
                  <a:lnTo>
                    <a:pt x="0" y="618"/>
                  </a:lnTo>
                  <a:lnTo>
                    <a:pt x="0" y="1179"/>
                  </a:lnTo>
                  <a:cubicBezTo>
                    <a:pt x="0" y="1216"/>
                    <a:pt x="15" y="1251"/>
                    <a:pt x="41" y="1277"/>
                  </a:cubicBezTo>
                  <a:cubicBezTo>
                    <a:pt x="66" y="1303"/>
                    <a:pt x="102" y="1317"/>
                    <a:pt x="140" y="1317"/>
                  </a:cubicBezTo>
                  <a:cubicBezTo>
                    <a:pt x="140" y="1317"/>
                    <a:pt x="418" y="1315"/>
                    <a:pt x="495" y="1315"/>
                  </a:cubicBezTo>
                  <a:cubicBezTo>
                    <a:pt x="724" y="1315"/>
                    <a:pt x="914" y="1126"/>
                    <a:pt x="914" y="895"/>
                  </a:cubicBezTo>
                  <a:cubicBezTo>
                    <a:pt x="913" y="769"/>
                    <a:pt x="852" y="654"/>
                    <a:pt x="760" y="576"/>
                  </a:cubicBezTo>
                  <a:cubicBezTo>
                    <a:pt x="796" y="518"/>
                    <a:pt x="819" y="449"/>
                    <a:pt x="819" y="377"/>
                  </a:cubicBezTo>
                  <a:cubicBezTo>
                    <a:pt x="819" y="169"/>
                    <a:pt x="649" y="0"/>
                    <a:pt x="44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813;p43"/>
            <p:cNvSpPr/>
            <p:nvPr/>
          </p:nvSpPr>
          <p:spPr>
            <a:xfrm>
              <a:off x="5549363" y="2912284"/>
              <a:ext cx="54745" cy="9835"/>
            </a:xfrm>
            <a:custGeom>
              <a:avLst/>
              <a:gdLst/>
              <a:ahLst/>
              <a:cxnLst/>
              <a:rect l="l" t="t" r="r" b="b"/>
              <a:pathLst>
                <a:path w="1542" h="277" extrusionOk="0">
                  <a:moveTo>
                    <a:pt x="140" y="0"/>
                  </a:moveTo>
                  <a:cubicBezTo>
                    <a:pt x="64" y="0"/>
                    <a:pt x="0" y="60"/>
                    <a:pt x="0" y="138"/>
                  </a:cubicBezTo>
                  <a:cubicBezTo>
                    <a:pt x="0" y="213"/>
                    <a:pt x="62" y="276"/>
                    <a:pt x="140" y="276"/>
                  </a:cubicBezTo>
                  <a:lnTo>
                    <a:pt x="1402" y="276"/>
                  </a:lnTo>
                  <a:cubicBezTo>
                    <a:pt x="1478" y="276"/>
                    <a:pt x="1541" y="216"/>
                    <a:pt x="1541" y="138"/>
                  </a:cubicBezTo>
                  <a:cubicBezTo>
                    <a:pt x="1541" y="62"/>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814;p43"/>
            <p:cNvSpPr/>
            <p:nvPr/>
          </p:nvSpPr>
          <p:spPr>
            <a:xfrm>
              <a:off x="5549363" y="293166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815;p43"/>
            <p:cNvSpPr/>
            <p:nvPr/>
          </p:nvSpPr>
          <p:spPr>
            <a:xfrm>
              <a:off x="5549363" y="2951089"/>
              <a:ext cx="88011" cy="9870"/>
            </a:xfrm>
            <a:custGeom>
              <a:avLst/>
              <a:gdLst/>
              <a:ahLst/>
              <a:cxnLst/>
              <a:rect l="l" t="t" r="r" b="b"/>
              <a:pathLst>
                <a:path w="2479" h="278" extrusionOk="0">
                  <a:moveTo>
                    <a:pt x="140" y="1"/>
                  </a:moveTo>
                  <a:cubicBezTo>
                    <a:pt x="64" y="1"/>
                    <a:pt x="0" y="61"/>
                    <a:pt x="0" y="139"/>
                  </a:cubicBezTo>
                  <a:cubicBezTo>
                    <a:pt x="0" y="214"/>
                    <a:pt x="62" y="277"/>
                    <a:pt x="140" y="277"/>
                  </a:cubicBezTo>
                  <a:lnTo>
                    <a:pt x="2339" y="277"/>
                  </a:lnTo>
                  <a:cubicBezTo>
                    <a:pt x="2416" y="277"/>
                    <a:pt x="2478" y="217"/>
                    <a:pt x="2478" y="139"/>
                  </a:cubicBezTo>
                  <a:cubicBezTo>
                    <a:pt x="2478" y="63"/>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816;p43"/>
            <p:cNvSpPr/>
            <p:nvPr/>
          </p:nvSpPr>
          <p:spPr>
            <a:xfrm>
              <a:off x="5549363" y="2970545"/>
              <a:ext cx="88011" cy="9870"/>
            </a:xfrm>
            <a:custGeom>
              <a:avLst/>
              <a:gdLst/>
              <a:ahLst/>
              <a:cxnLst/>
              <a:rect l="l" t="t" r="r" b="b"/>
              <a:pathLst>
                <a:path w="2479" h="278" extrusionOk="0">
                  <a:moveTo>
                    <a:pt x="140" y="1"/>
                  </a:moveTo>
                  <a:cubicBezTo>
                    <a:pt x="64" y="1"/>
                    <a:pt x="0" y="61"/>
                    <a:pt x="0" y="139"/>
                  </a:cubicBezTo>
                  <a:cubicBezTo>
                    <a:pt x="0" y="215"/>
                    <a:pt x="62" y="277"/>
                    <a:pt x="140" y="277"/>
                  </a:cubicBezTo>
                  <a:lnTo>
                    <a:pt x="2339" y="277"/>
                  </a:lnTo>
                  <a:cubicBezTo>
                    <a:pt x="2416" y="277"/>
                    <a:pt x="2478" y="215"/>
                    <a:pt x="2478" y="139"/>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817;p43"/>
            <p:cNvSpPr/>
            <p:nvPr/>
          </p:nvSpPr>
          <p:spPr>
            <a:xfrm>
              <a:off x="5549363" y="3022274"/>
              <a:ext cx="54745" cy="9906"/>
            </a:xfrm>
            <a:custGeom>
              <a:avLst/>
              <a:gdLst/>
              <a:ahLst/>
              <a:cxnLst/>
              <a:rect l="l" t="t" r="r" b="b"/>
              <a:pathLst>
                <a:path w="1542" h="279" extrusionOk="0">
                  <a:moveTo>
                    <a:pt x="140" y="0"/>
                  </a:moveTo>
                  <a:cubicBezTo>
                    <a:pt x="64" y="0"/>
                    <a:pt x="0" y="64"/>
                    <a:pt x="0" y="140"/>
                  </a:cubicBezTo>
                  <a:cubicBezTo>
                    <a:pt x="0" y="215"/>
                    <a:pt x="62" y="278"/>
                    <a:pt x="140" y="278"/>
                  </a:cubicBezTo>
                  <a:lnTo>
                    <a:pt x="1402" y="278"/>
                  </a:lnTo>
                  <a:cubicBezTo>
                    <a:pt x="1478" y="278"/>
                    <a:pt x="1541" y="215"/>
                    <a:pt x="1541" y="140"/>
                  </a:cubicBezTo>
                  <a:cubicBezTo>
                    <a:pt x="1541" y="64"/>
                    <a:pt x="1480" y="0"/>
                    <a:pt x="140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818;p43"/>
            <p:cNvSpPr/>
            <p:nvPr/>
          </p:nvSpPr>
          <p:spPr>
            <a:xfrm>
              <a:off x="5549363" y="3041695"/>
              <a:ext cx="88011" cy="9870"/>
            </a:xfrm>
            <a:custGeom>
              <a:avLst/>
              <a:gdLst/>
              <a:ahLst/>
              <a:cxnLst/>
              <a:rect l="l" t="t" r="r" b="b"/>
              <a:pathLst>
                <a:path w="2479" h="278" extrusionOk="0">
                  <a:moveTo>
                    <a:pt x="140" y="0"/>
                  </a:moveTo>
                  <a:cubicBezTo>
                    <a:pt x="64" y="0"/>
                    <a:pt x="0" y="62"/>
                    <a:pt x="0" y="140"/>
                  </a:cubicBezTo>
                  <a:cubicBezTo>
                    <a:pt x="0" y="215"/>
                    <a:pt x="62" y="278"/>
                    <a:pt x="140" y="278"/>
                  </a:cubicBezTo>
                  <a:lnTo>
                    <a:pt x="2339" y="278"/>
                  </a:lnTo>
                  <a:cubicBezTo>
                    <a:pt x="2416" y="278"/>
                    <a:pt x="2478" y="215"/>
                    <a:pt x="2478" y="140"/>
                  </a:cubicBezTo>
                  <a:cubicBezTo>
                    <a:pt x="2478" y="63"/>
                    <a:pt x="2416" y="0"/>
                    <a:pt x="233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819;p43"/>
            <p:cNvSpPr/>
            <p:nvPr/>
          </p:nvSpPr>
          <p:spPr>
            <a:xfrm>
              <a:off x="5549363" y="3061080"/>
              <a:ext cx="88011" cy="9906"/>
            </a:xfrm>
            <a:custGeom>
              <a:avLst/>
              <a:gdLst/>
              <a:ahLst/>
              <a:cxnLst/>
              <a:rect l="l" t="t" r="r" b="b"/>
              <a:pathLst>
                <a:path w="2479" h="279" extrusionOk="0">
                  <a:moveTo>
                    <a:pt x="140" y="1"/>
                  </a:moveTo>
                  <a:cubicBezTo>
                    <a:pt x="64" y="1"/>
                    <a:pt x="0" y="63"/>
                    <a:pt x="0" y="141"/>
                  </a:cubicBezTo>
                  <a:cubicBezTo>
                    <a:pt x="0" y="215"/>
                    <a:pt x="62" y="279"/>
                    <a:pt x="140" y="279"/>
                  </a:cubicBezTo>
                  <a:lnTo>
                    <a:pt x="2339" y="279"/>
                  </a:lnTo>
                  <a:cubicBezTo>
                    <a:pt x="2416" y="279"/>
                    <a:pt x="2478" y="215"/>
                    <a:pt x="2478" y="141"/>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820;p43"/>
            <p:cNvSpPr/>
            <p:nvPr/>
          </p:nvSpPr>
          <p:spPr>
            <a:xfrm>
              <a:off x="5549363" y="3080501"/>
              <a:ext cx="88011" cy="9906"/>
            </a:xfrm>
            <a:custGeom>
              <a:avLst/>
              <a:gdLst/>
              <a:ahLst/>
              <a:cxnLst/>
              <a:rect l="l" t="t" r="r" b="b"/>
              <a:pathLst>
                <a:path w="2479" h="279" extrusionOk="0">
                  <a:moveTo>
                    <a:pt x="140" y="1"/>
                  </a:moveTo>
                  <a:cubicBezTo>
                    <a:pt x="64" y="1"/>
                    <a:pt x="0" y="64"/>
                    <a:pt x="0" y="140"/>
                  </a:cubicBezTo>
                  <a:cubicBezTo>
                    <a:pt x="0" y="215"/>
                    <a:pt x="62" y="279"/>
                    <a:pt x="140" y="279"/>
                  </a:cubicBezTo>
                  <a:lnTo>
                    <a:pt x="2339" y="279"/>
                  </a:lnTo>
                  <a:cubicBezTo>
                    <a:pt x="2416" y="279"/>
                    <a:pt x="2478" y="215"/>
                    <a:pt x="2478" y="140"/>
                  </a:cubicBezTo>
                  <a:cubicBezTo>
                    <a:pt x="2478" y="64"/>
                    <a:pt x="2416" y="1"/>
                    <a:pt x="23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1"/>
          <p:cNvSpPr/>
          <p:nvPr/>
        </p:nvSpPr>
        <p:spPr>
          <a:xfrm>
            <a:off x="1346849" y="2482883"/>
            <a:ext cx="2359026" cy="1515747"/>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 name="Google Shape;1587;p41"/>
          <p:cNvGrpSpPr/>
          <p:nvPr/>
        </p:nvGrpSpPr>
        <p:grpSpPr>
          <a:xfrm>
            <a:off x="1355100" y="2264746"/>
            <a:ext cx="2336400" cy="218100"/>
            <a:chOff x="1290775" y="1427525"/>
            <a:chExt cx="2336400" cy="218100"/>
          </a:xfrm>
        </p:grpSpPr>
        <p:sp>
          <p:nvSpPr>
            <p:cNvPr id="1588" name="Google Shape;1588;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41"/>
          <p:cNvSpPr/>
          <p:nvPr/>
        </p:nvSpPr>
        <p:spPr>
          <a:xfrm>
            <a:off x="5452500" y="4057642"/>
            <a:ext cx="2344650" cy="52085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 name="Google Shape;1593;p41"/>
          <p:cNvGrpSpPr/>
          <p:nvPr/>
        </p:nvGrpSpPr>
        <p:grpSpPr>
          <a:xfrm>
            <a:off x="5460750" y="3839505"/>
            <a:ext cx="2336400" cy="218100"/>
            <a:chOff x="1290775" y="1427525"/>
            <a:chExt cx="2336400" cy="218100"/>
          </a:xfrm>
        </p:grpSpPr>
        <p:sp>
          <p:nvSpPr>
            <p:cNvPr id="1594" name="Google Shape;1594;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41"/>
          <p:cNvSpPr/>
          <p:nvPr/>
        </p:nvSpPr>
        <p:spPr>
          <a:xfrm>
            <a:off x="5444250" y="1602149"/>
            <a:ext cx="2344650" cy="510251"/>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41"/>
          <p:cNvGrpSpPr/>
          <p:nvPr/>
        </p:nvGrpSpPr>
        <p:grpSpPr>
          <a:xfrm>
            <a:off x="5452500" y="1384012"/>
            <a:ext cx="2336400" cy="218100"/>
            <a:chOff x="1290775" y="1427525"/>
            <a:chExt cx="2336400" cy="218100"/>
          </a:xfrm>
        </p:grpSpPr>
        <p:sp>
          <p:nvSpPr>
            <p:cNvPr id="1600"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tr-TR" dirty="0" smtClean="0">
                <a:solidFill>
                  <a:schemeClr val="tx2"/>
                </a:solidFill>
              </a:rPr>
              <a:t>Image</a:t>
            </a:r>
            <a:r>
              <a:rPr lang="en-GB" dirty="0" smtClean="0"/>
              <a:t> </a:t>
            </a:r>
            <a:r>
              <a:rPr lang="en-GB" dirty="0"/>
              <a:t>Steganography</a:t>
            </a:r>
            <a:endParaRPr dirty="0"/>
          </a:p>
        </p:txBody>
      </p:sp>
      <p:sp>
        <p:nvSpPr>
          <p:cNvPr id="1605" name="Google Shape;1605;p41"/>
          <p:cNvSpPr txBox="1">
            <a:spLocks noGrp="1"/>
          </p:cNvSpPr>
          <p:nvPr>
            <p:ph type="title" idx="2"/>
          </p:nvPr>
        </p:nvSpPr>
        <p:spPr>
          <a:xfrm>
            <a:off x="1355100" y="2482871"/>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smtClean="0"/>
              <a:t>Image </a:t>
            </a:r>
            <a:r>
              <a:rPr lang="tr-TR" dirty="0" err="1" smtClean="0"/>
              <a:t>Steganography</a:t>
            </a:r>
            <a:endParaRPr dirty="0"/>
          </a:p>
        </p:txBody>
      </p:sp>
      <p:sp>
        <p:nvSpPr>
          <p:cNvPr id="1606" name="Google Shape;1606;p41"/>
          <p:cNvSpPr txBox="1">
            <a:spLocks noGrp="1"/>
          </p:cNvSpPr>
          <p:nvPr>
            <p:ph type="subTitle" idx="1"/>
          </p:nvPr>
        </p:nvSpPr>
        <p:spPr>
          <a:xfrm>
            <a:off x="1355100" y="3010584"/>
            <a:ext cx="2336289" cy="1001394"/>
          </a:xfrm>
          <a:prstGeom prst="rect">
            <a:avLst/>
          </a:prstGeom>
        </p:spPr>
        <p:txBody>
          <a:bodyPr spcFirstLastPara="1" wrap="square" lIns="91425" tIns="91425" rIns="91425" bIns="91425" anchor="t" anchorCtr="0">
            <a:noAutofit/>
          </a:bodyPr>
          <a:lstStyle/>
          <a:p>
            <a:pPr marL="0" lvl="0" indent="0">
              <a:spcAft>
                <a:spcPts val="1600"/>
              </a:spcAft>
            </a:pPr>
            <a:r>
              <a:rPr lang="en-US" dirty="0"/>
              <a:t>Image steganography is the hiding of a message such as text or sound inside the image. </a:t>
            </a:r>
            <a:endParaRPr dirty="0"/>
          </a:p>
        </p:txBody>
      </p:sp>
      <p:sp>
        <p:nvSpPr>
          <p:cNvPr id="1607" name="Google Shape;1607;p41"/>
          <p:cNvSpPr txBox="1">
            <a:spLocks noGrp="1"/>
          </p:cNvSpPr>
          <p:nvPr>
            <p:ph type="title" idx="3"/>
          </p:nvPr>
        </p:nvSpPr>
        <p:spPr>
          <a:xfrm>
            <a:off x="5452500" y="1598709"/>
            <a:ext cx="2336400" cy="527700"/>
          </a:xfrm>
          <a:prstGeom prst="rect">
            <a:avLst/>
          </a:prstGeom>
        </p:spPr>
        <p:txBody>
          <a:bodyPr spcFirstLastPara="1" wrap="square" lIns="91425" tIns="91425" rIns="91425" bIns="91425" anchor="ctr" anchorCtr="0">
            <a:noAutofit/>
          </a:bodyPr>
          <a:lstStyle/>
          <a:p>
            <a:r>
              <a:rPr lang="en-GB" dirty="0"/>
              <a:t>Least Significant Bit</a:t>
            </a:r>
            <a:endParaRPr lang="tr-TR" dirty="0"/>
          </a:p>
        </p:txBody>
      </p:sp>
      <p:sp>
        <p:nvSpPr>
          <p:cNvPr id="1609" name="Google Shape;1609;p41"/>
          <p:cNvSpPr txBox="1">
            <a:spLocks noGrp="1"/>
          </p:cNvSpPr>
          <p:nvPr>
            <p:ph type="title" idx="5"/>
          </p:nvPr>
        </p:nvSpPr>
        <p:spPr>
          <a:xfrm>
            <a:off x="5460750" y="4057627"/>
            <a:ext cx="2336400" cy="527700"/>
          </a:xfrm>
          <a:prstGeom prst="rect">
            <a:avLst/>
          </a:prstGeom>
        </p:spPr>
        <p:txBody>
          <a:bodyPr spcFirstLastPara="1" wrap="square" lIns="91425" tIns="91425" rIns="91425" bIns="91425" anchor="ctr" anchorCtr="0">
            <a:noAutofit/>
          </a:bodyPr>
          <a:lstStyle/>
          <a:p>
            <a:r>
              <a:rPr lang="tr-TR" sz="1400" dirty="0" smtClean="0"/>
              <a:t/>
            </a:r>
            <a:br>
              <a:rPr lang="tr-TR" sz="1400" dirty="0" smtClean="0"/>
            </a:br>
            <a:r>
              <a:rPr lang="en-GB" sz="1400" dirty="0"/>
              <a:t>Algorithms </a:t>
            </a:r>
            <a:r>
              <a:rPr lang="tr-TR" sz="1400" dirty="0"/>
              <a:t>a</a:t>
            </a:r>
            <a:r>
              <a:rPr lang="en-GB" sz="1400" dirty="0" err="1"/>
              <a:t>nd</a:t>
            </a:r>
            <a:r>
              <a:rPr lang="en-GB" sz="1400" dirty="0"/>
              <a:t> Transformation </a:t>
            </a:r>
            <a:br>
              <a:rPr lang="en-GB" sz="1400" dirty="0"/>
            </a:br>
            <a:endParaRPr sz="1400" dirty="0"/>
          </a:p>
        </p:txBody>
      </p:sp>
      <p:grpSp>
        <p:nvGrpSpPr>
          <p:cNvPr id="1611" name="Google Shape;1611;p41"/>
          <p:cNvGrpSpPr/>
          <p:nvPr/>
        </p:nvGrpSpPr>
        <p:grpSpPr>
          <a:xfrm>
            <a:off x="4242379" y="1811347"/>
            <a:ext cx="650997" cy="759684"/>
            <a:chOff x="4876875" y="1427500"/>
            <a:chExt cx="1130400" cy="1319125"/>
          </a:xfrm>
        </p:grpSpPr>
        <p:sp>
          <p:nvSpPr>
            <p:cNvPr id="1612" name="Google Shape;1612;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41"/>
          <p:cNvGrpSpPr/>
          <p:nvPr/>
        </p:nvGrpSpPr>
        <p:grpSpPr>
          <a:xfrm>
            <a:off x="4242379" y="3579710"/>
            <a:ext cx="650997" cy="759684"/>
            <a:chOff x="4876875" y="1427500"/>
            <a:chExt cx="1130400" cy="1319125"/>
          </a:xfrm>
        </p:grpSpPr>
        <p:sp>
          <p:nvSpPr>
            <p:cNvPr id="1615"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41"/>
          <p:cNvGrpSpPr/>
          <p:nvPr/>
        </p:nvGrpSpPr>
        <p:grpSpPr>
          <a:xfrm>
            <a:off x="4242379" y="2695522"/>
            <a:ext cx="650997" cy="759684"/>
            <a:chOff x="4876875" y="1427500"/>
            <a:chExt cx="1130400" cy="1319125"/>
          </a:xfrm>
        </p:grpSpPr>
        <p:sp>
          <p:nvSpPr>
            <p:cNvPr id="1618" name="Google Shape;1618;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0" name="Google Shape;1620;p41"/>
          <p:cNvCxnSpPr>
            <a:stCxn id="1612" idx="3"/>
            <a:endCxn id="1607" idx="1"/>
          </p:cNvCxnSpPr>
          <p:nvPr/>
        </p:nvCxnSpPr>
        <p:spPr>
          <a:xfrm rot="10800000" flipH="1">
            <a:off x="4893377" y="1862499"/>
            <a:ext cx="559200" cy="391500"/>
          </a:xfrm>
          <a:prstGeom prst="bentConnector3">
            <a:avLst>
              <a:gd name="adj1" fmla="val 49993"/>
            </a:avLst>
          </a:prstGeom>
          <a:noFill/>
          <a:ln w="9525" cap="flat" cmpd="sng">
            <a:solidFill>
              <a:schemeClr val="dk2"/>
            </a:solidFill>
            <a:prstDash val="solid"/>
            <a:round/>
            <a:headEnd type="none" w="med" len="med"/>
            <a:tailEnd type="none" w="med" len="med"/>
          </a:ln>
        </p:spPr>
      </p:cxnSp>
      <p:cxnSp>
        <p:nvCxnSpPr>
          <p:cNvPr id="1621" name="Google Shape;1621;p41"/>
          <p:cNvCxnSpPr>
            <a:stCxn id="1605" idx="3"/>
            <a:endCxn id="1618" idx="1"/>
          </p:cNvCxnSpPr>
          <p:nvPr/>
        </p:nvCxnSpPr>
        <p:spPr>
          <a:xfrm>
            <a:off x="3691500" y="2746721"/>
            <a:ext cx="550800" cy="391500"/>
          </a:xfrm>
          <a:prstGeom prst="bentConnector3">
            <a:avLst>
              <a:gd name="adj1" fmla="val 50007"/>
            </a:avLst>
          </a:prstGeom>
          <a:noFill/>
          <a:ln w="9525" cap="flat" cmpd="sng">
            <a:solidFill>
              <a:schemeClr val="dk2"/>
            </a:solidFill>
            <a:prstDash val="solid"/>
            <a:round/>
            <a:headEnd type="none" w="med" len="med"/>
            <a:tailEnd type="none" w="med" len="med"/>
          </a:ln>
        </p:spPr>
      </p:cxnSp>
      <p:cxnSp>
        <p:nvCxnSpPr>
          <p:cNvPr id="1622" name="Google Shape;1622;p41"/>
          <p:cNvCxnSpPr>
            <a:stCxn id="1615" idx="3"/>
            <a:endCxn id="1609" idx="1"/>
          </p:cNvCxnSpPr>
          <p:nvPr/>
        </p:nvCxnSpPr>
        <p:spPr>
          <a:xfrm>
            <a:off x="4893376" y="4022361"/>
            <a:ext cx="567374" cy="299116"/>
          </a:xfrm>
          <a:prstGeom prst="bentConnector3">
            <a:avLst>
              <a:gd name="adj1" fmla="val 50000"/>
            </a:avLst>
          </a:prstGeom>
          <a:noFill/>
          <a:ln w="9525" cap="flat" cmpd="sng">
            <a:solidFill>
              <a:schemeClr val="dk2"/>
            </a:solidFill>
            <a:prstDash val="solid"/>
            <a:round/>
            <a:headEnd type="none" w="med" len="med"/>
            <a:tailEnd type="none" w="med" len="med"/>
          </a:ln>
        </p:spPr>
      </p:cxnSp>
      <p:sp>
        <p:nvSpPr>
          <p:cNvPr id="129" name="Google Shape;1592;p41"/>
          <p:cNvSpPr/>
          <p:nvPr/>
        </p:nvSpPr>
        <p:spPr>
          <a:xfrm>
            <a:off x="5444250" y="2874925"/>
            <a:ext cx="2344650" cy="52085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593;p41"/>
          <p:cNvGrpSpPr/>
          <p:nvPr/>
        </p:nvGrpSpPr>
        <p:grpSpPr>
          <a:xfrm>
            <a:off x="5452500" y="2656788"/>
            <a:ext cx="2336400" cy="218100"/>
            <a:chOff x="1290775" y="1427525"/>
            <a:chExt cx="2336400" cy="218100"/>
          </a:xfrm>
        </p:grpSpPr>
        <p:sp>
          <p:nvSpPr>
            <p:cNvPr id="131" name="Google Shape;1594;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595;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596;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597;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609;p41"/>
          <p:cNvSpPr txBox="1">
            <a:spLocks/>
          </p:cNvSpPr>
          <p:nvPr/>
        </p:nvSpPr>
        <p:spPr>
          <a:xfrm>
            <a:off x="5452500" y="2874910"/>
            <a:ext cx="2336400" cy="527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400"/>
              <a:buFont typeface="Zen Dots"/>
              <a:buNone/>
              <a:defRPr sz="1600" b="0" i="0" u="none" strike="noStrike" cap="none">
                <a:solidFill>
                  <a:schemeClr val="lt2"/>
                </a:solidFill>
                <a:latin typeface="Zen Dots"/>
                <a:ea typeface="Zen Dots"/>
                <a:cs typeface="Zen Dots"/>
                <a:sym typeface="Zen Dots"/>
              </a:defRPr>
            </a:lvl1pPr>
            <a:lvl2pPr marR="0" lvl="1"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2pPr>
            <a:lvl3pPr marR="0" lvl="2"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3pPr>
            <a:lvl4pPr marR="0" lvl="3"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4pPr>
            <a:lvl5pPr marR="0" lvl="4"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5pPr>
            <a:lvl6pPr marR="0" lvl="5"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6pPr>
            <a:lvl7pPr marR="0" lvl="6"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7pPr>
            <a:lvl8pPr marR="0" lvl="7"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8pPr>
            <a:lvl9pPr marR="0" lvl="8"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9pPr>
          </a:lstStyle>
          <a:p>
            <a:endParaRPr lang="tr-TR" sz="1200" dirty="0" smtClean="0"/>
          </a:p>
          <a:p>
            <a:r>
              <a:rPr lang="en-GB" sz="1400" dirty="0"/>
              <a:t>Masking </a:t>
            </a:r>
            <a:r>
              <a:rPr lang="tr-TR" sz="1400" dirty="0"/>
              <a:t>a</a:t>
            </a:r>
            <a:r>
              <a:rPr lang="en-GB" sz="1400" dirty="0" err="1"/>
              <a:t>nd</a:t>
            </a:r>
            <a:r>
              <a:rPr lang="en-GB" sz="1400" dirty="0"/>
              <a:t> Filtering</a:t>
            </a:r>
            <a:endParaRPr lang="tr-TR" sz="1400" dirty="0"/>
          </a:p>
          <a:p>
            <a:endParaRPr lang="tr-TR" dirty="0"/>
          </a:p>
        </p:txBody>
      </p:sp>
      <p:cxnSp>
        <p:nvCxnSpPr>
          <p:cNvPr id="6" name="Düz Bağlayıcı 5"/>
          <p:cNvCxnSpPr>
            <a:stCxn id="1618" idx="3"/>
            <a:endCxn id="135" idx="1"/>
          </p:cNvCxnSpPr>
          <p:nvPr/>
        </p:nvCxnSpPr>
        <p:spPr>
          <a:xfrm>
            <a:off x="4893376" y="3138173"/>
            <a:ext cx="559124" cy="58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nvGrpSpPr>
          <p:cNvPr id="109" name="Google Shape;2326;p51"/>
          <p:cNvGrpSpPr/>
          <p:nvPr/>
        </p:nvGrpSpPr>
        <p:grpSpPr>
          <a:xfrm>
            <a:off x="4322797" y="1989594"/>
            <a:ext cx="506656" cy="503415"/>
            <a:chOff x="3437569" y="2173804"/>
            <a:chExt cx="326917" cy="324825"/>
          </a:xfrm>
        </p:grpSpPr>
        <p:sp>
          <p:nvSpPr>
            <p:cNvPr id="110" name="Google Shape;2327;p51"/>
            <p:cNvSpPr/>
            <p:nvPr/>
          </p:nvSpPr>
          <p:spPr>
            <a:xfrm>
              <a:off x="3491570" y="2251309"/>
              <a:ext cx="144247" cy="93520"/>
            </a:xfrm>
            <a:custGeom>
              <a:avLst/>
              <a:gdLst/>
              <a:ahLst/>
              <a:cxnLst/>
              <a:rect l="l" t="t" r="r" b="b"/>
              <a:pathLst>
                <a:path w="4063" h="2634" extrusionOk="0">
                  <a:moveTo>
                    <a:pt x="508" y="0"/>
                  </a:moveTo>
                  <a:cubicBezTo>
                    <a:pt x="279" y="510"/>
                    <a:pt x="0" y="1107"/>
                    <a:pt x="121" y="1680"/>
                  </a:cubicBezTo>
                  <a:cubicBezTo>
                    <a:pt x="251" y="2298"/>
                    <a:pt x="728" y="2589"/>
                    <a:pt x="1318" y="2634"/>
                  </a:cubicBezTo>
                  <a:lnTo>
                    <a:pt x="2740" y="2634"/>
                  </a:lnTo>
                  <a:cubicBezTo>
                    <a:pt x="3330" y="2591"/>
                    <a:pt x="3811" y="2298"/>
                    <a:pt x="3937" y="1680"/>
                  </a:cubicBezTo>
                  <a:cubicBezTo>
                    <a:pt x="4063" y="1107"/>
                    <a:pt x="3785" y="510"/>
                    <a:pt x="3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28;p51"/>
            <p:cNvSpPr/>
            <p:nvPr/>
          </p:nvSpPr>
          <p:spPr>
            <a:xfrm>
              <a:off x="3581785" y="2251309"/>
              <a:ext cx="54035" cy="93520"/>
            </a:xfrm>
            <a:custGeom>
              <a:avLst/>
              <a:gdLst/>
              <a:ahLst/>
              <a:cxnLst/>
              <a:rect l="l" t="t" r="r" b="b"/>
              <a:pathLst>
                <a:path w="1522" h="2634" extrusionOk="0">
                  <a:moveTo>
                    <a:pt x="546" y="0"/>
                  </a:moveTo>
                  <a:cubicBezTo>
                    <a:pt x="771" y="507"/>
                    <a:pt x="1055" y="1206"/>
                    <a:pt x="949" y="1716"/>
                  </a:cubicBezTo>
                  <a:cubicBezTo>
                    <a:pt x="838" y="2244"/>
                    <a:pt x="473" y="2533"/>
                    <a:pt x="1" y="2634"/>
                  </a:cubicBezTo>
                  <a:lnTo>
                    <a:pt x="202" y="2634"/>
                  </a:lnTo>
                  <a:cubicBezTo>
                    <a:pt x="792" y="2589"/>
                    <a:pt x="1271" y="2298"/>
                    <a:pt x="1401" y="1680"/>
                  </a:cubicBezTo>
                  <a:cubicBezTo>
                    <a:pt x="1522" y="1107"/>
                    <a:pt x="1244" y="510"/>
                    <a:pt x="10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329;p51"/>
            <p:cNvSpPr/>
            <p:nvPr/>
          </p:nvSpPr>
          <p:spPr>
            <a:xfrm>
              <a:off x="3509144" y="2207817"/>
              <a:ext cx="109206" cy="111308"/>
            </a:xfrm>
            <a:custGeom>
              <a:avLst/>
              <a:gdLst/>
              <a:ahLst/>
              <a:cxnLst/>
              <a:rect l="l" t="t" r="r" b="b"/>
              <a:pathLst>
                <a:path w="3076" h="3135" extrusionOk="0">
                  <a:moveTo>
                    <a:pt x="1539" y="1"/>
                  </a:moveTo>
                  <a:lnTo>
                    <a:pt x="0" y="1015"/>
                  </a:lnTo>
                  <a:lnTo>
                    <a:pt x="0" y="1597"/>
                  </a:lnTo>
                  <a:cubicBezTo>
                    <a:pt x="0" y="2446"/>
                    <a:pt x="690" y="3135"/>
                    <a:pt x="1539" y="3135"/>
                  </a:cubicBezTo>
                  <a:cubicBezTo>
                    <a:pt x="2388" y="3135"/>
                    <a:pt x="3076" y="2446"/>
                    <a:pt x="3076" y="1597"/>
                  </a:cubicBezTo>
                  <a:lnTo>
                    <a:pt x="3076" y="1015"/>
                  </a:lnTo>
                  <a:lnTo>
                    <a:pt x="1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330;p51"/>
            <p:cNvSpPr/>
            <p:nvPr/>
          </p:nvSpPr>
          <p:spPr>
            <a:xfrm>
              <a:off x="3489475" y="2237924"/>
              <a:ext cx="20982" cy="29398"/>
            </a:xfrm>
            <a:custGeom>
              <a:avLst/>
              <a:gdLst/>
              <a:ahLst/>
              <a:cxnLst/>
              <a:rect l="l" t="t" r="r" b="b"/>
              <a:pathLst>
                <a:path w="591" h="828" extrusionOk="0">
                  <a:moveTo>
                    <a:pt x="413" y="0"/>
                  </a:moveTo>
                  <a:cubicBezTo>
                    <a:pt x="186" y="0"/>
                    <a:pt x="0" y="186"/>
                    <a:pt x="0" y="413"/>
                  </a:cubicBezTo>
                  <a:cubicBezTo>
                    <a:pt x="0" y="642"/>
                    <a:pt x="186" y="828"/>
                    <a:pt x="413" y="828"/>
                  </a:cubicBezTo>
                  <a:lnTo>
                    <a:pt x="590" y="828"/>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331;p51"/>
            <p:cNvSpPr/>
            <p:nvPr/>
          </p:nvSpPr>
          <p:spPr>
            <a:xfrm>
              <a:off x="3617004" y="2237924"/>
              <a:ext cx="20982" cy="29398"/>
            </a:xfrm>
            <a:custGeom>
              <a:avLst/>
              <a:gdLst/>
              <a:ahLst/>
              <a:cxnLst/>
              <a:rect l="l" t="t" r="r" b="b"/>
              <a:pathLst>
                <a:path w="591" h="828" extrusionOk="0">
                  <a:moveTo>
                    <a:pt x="0" y="0"/>
                  </a:moveTo>
                  <a:lnTo>
                    <a:pt x="0" y="828"/>
                  </a:lnTo>
                  <a:lnTo>
                    <a:pt x="177" y="828"/>
                  </a:lnTo>
                  <a:cubicBezTo>
                    <a:pt x="404" y="828"/>
                    <a:pt x="590" y="642"/>
                    <a:pt x="590" y="413"/>
                  </a:cubicBezTo>
                  <a:cubicBezTo>
                    <a:pt x="590" y="186"/>
                    <a:pt x="404"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332;p51"/>
            <p:cNvSpPr/>
            <p:nvPr/>
          </p:nvSpPr>
          <p:spPr>
            <a:xfrm>
              <a:off x="3617040" y="2238386"/>
              <a:ext cx="20982" cy="28937"/>
            </a:xfrm>
            <a:custGeom>
              <a:avLst/>
              <a:gdLst/>
              <a:ahLst/>
              <a:cxnLst/>
              <a:rect l="l" t="t" r="r" b="b"/>
              <a:pathLst>
                <a:path w="591" h="815" extrusionOk="0">
                  <a:moveTo>
                    <a:pt x="281" y="0"/>
                  </a:moveTo>
                  <a:lnTo>
                    <a:pt x="281" y="0"/>
                  </a:lnTo>
                  <a:cubicBezTo>
                    <a:pt x="310" y="55"/>
                    <a:pt x="327" y="118"/>
                    <a:pt x="327" y="187"/>
                  </a:cubicBezTo>
                  <a:cubicBezTo>
                    <a:pt x="327" y="385"/>
                    <a:pt x="188" y="551"/>
                    <a:pt x="1" y="592"/>
                  </a:cubicBezTo>
                  <a:lnTo>
                    <a:pt x="1" y="815"/>
                  </a:lnTo>
                  <a:lnTo>
                    <a:pt x="178" y="815"/>
                  </a:lnTo>
                  <a:cubicBezTo>
                    <a:pt x="406" y="815"/>
                    <a:pt x="591" y="629"/>
                    <a:pt x="591" y="400"/>
                  </a:cubicBezTo>
                  <a:cubicBezTo>
                    <a:pt x="591" y="288"/>
                    <a:pt x="545" y="183"/>
                    <a:pt x="471" y="108"/>
                  </a:cubicBezTo>
                  <a:cubicBezTo>
                    <a:pt x="418" y="58"/>
                    <a:pt x="353" y="19"/>
                    <a:pt x="28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333;p51"/>
            <p:cNvSpPr/>
            <p:nvPr/>
          </p:nvSpPr>
          <p:spPr>
            <a:xfrm>
              <a:off x="3536056" y="2252268"/>
              <a:ext cx="9941" cy="16439"/>
            </a:xfrm>
            <a:custGeom>
              <a:avLst/>
              <a:gdLst/>
              <a:ahLst/>
              <a:cxnLst/>
              <a:rect l="l" t="t" r="r" b="b"/>
              <a:pathLst>
                <a:path w="280" h="463" extrusionOk="0">
                  <a:moveTo>
                    <a:pt x="140" y="1"/>
                  </a:moveTo>
                  <a:cubicBezTo>
                    <a:pt x="64" y="1"/>
                    <a:pt x="1" y="61"/>
                    <a:pt x="1" y="139"/>
                  </a:cubicBezTo>
                  <a:lnTo>
                    <a:pt x="1" y="324"/>
                  </a:lnTo>
                  <a:cubicBezTo>
                    <a:pt x="1" y="401"/>
                    <a:pt x="63" y="463"/>
                    <a:pt x="140" y="463"/>
                  </a:cubicBezTo>
                  <a:cubicBezTo>
                    <a:pt x="217" y="463"/>
                    <a:pt x="280" y="401"/>
                    <a:pt x="278" y="324"/>
                  </a:cubicBezTo>
                  <a:lnTo>
                    <a:pt x="278" y="139"/>
                  </a:lnTo>
                  <a:cubicBezTo>
                    <a:pt x="278" y="64"/>
                    <a:pt x="215"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334;p51"/>
            <p:cNvSpPr/>
            <p:nvPr/>
          </p:nvSpPr>
          <p:spPr>
            <a:xfrm>
              <a:off x="3583737" y="2252268"/>
              <a:ext cx="9834" cy="16439"/>
            </a:xfrm>
            <a:custGeom>
              <a:avLst/>
              <a:gdLst/>
              <a:ahLst/>
              <a:cxnLst/>
              <a:rect l="l" t="t" r="r" b="b"/>
              <a:pathLst>
                <a:path w="277" h="463" extrusionOk="0">
                  <a:moveTo>
                    <a:pt x="138" y="1"/>
                  </a:moveTo>
                  <a:cubicBezTo>
                    <a:pt x="64" y="1"/>
                    <a:pt x="0" y="61"/>
                    <a:pt x="0" y="139"/>
                  </a:cubicBezTo>
                  <a:lnTo>
                    <a:pt x="0" y="324"/>
                  </a:lnTo>
                  <a:cubicBezTo>
                    <a:pt x="0" y="401"/>
                    <a:pt x="61" y="463"/>
                    <a:pt x="138" y="463"/>
                  </a:cubicBezTo>
                  <a:cubicBezTo>
                    <a:pt x="215" y="463"/>
                    <a:pt x="277" y="401"/>
                    <a:pt x="277" y="324"/>
                  </a:cubicBezTo>
                  <a:lnTo>
                    <a:pt x="277" y="139"/>
                  </a:lnTo>
                  <a:cubicBezTo>
                    <a:pt x="277" y="64"/>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335;p51"/>
            <p:cNvSpPr/>
            <p:nvPr/>
          </p:nvSpPr>
          <p:spPr>
            <a:xfrm>
              <a:off x="3555689" y="2236398"/>
              <a:ext cx="62662" cy="82727"/>
            </a:xfrm>
            <a:custGeom>
              <a:avLst/>
              <a:gdLst/>
              <a:ahLst/>
              <a:cxnLst/>
              <a:rect l="l" t="t" r="r" b="b"/>
              <a:pathLst>
                <a:path w="1765" h="2330" extrusionOk="0">
                  <a:moveTo>
                    <a:pt x="1311" y="0"/>
                  </a:moveTo>
                  <a:lnTo>
                    <a:pt x="1311" y="792"/>
                  </a:lnTo>
                  <a:cubicBezTo>
                    <a:pt x="1311" y="1563"/>
                    <a:pt x="743" y="2203"/>
                    <a:pt x="0" y="2313"/>
                  </a:cubicBezTo>
                  <a:cubicBezTo>
                    <a:pt x="74" y="2324"/>
                    <a:pt x="150" y="2330"/>
                    <a:pt x="228" y="2330"/>
                  </a:cubicBezTo>
                  <a:cubicBezTo>
                    <a:pt x="1077" y="2330"/>
                    <a:pt x="1765" y="1641"/>
                    <a:pt x="1765" y="792"/>
                  </a:cubicBezTo>
                  <a:lnTo>
                    <a:pt x="1765" y="210"/>
                  </a:lnTo>
                  <a:lnTo>
                    <a:pt x="131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336;p51"/>
            <p:cNvSpPr/>
            <p:nvPr/>
          </p:nvSpPr>
          <p:spPr>
            <a:xfrm>
              <a:off x="3509144" y="2173804"/>
              <a:ext cx="109206" cy="71259"/>
            </a:xfrm>
            <a:custGeom>
              <a:avLst/>
              <a:gdLst/>
              <a:ahLst/>
              <a:cxnLst/>
              <a:rect l="l" t="t" r="r" b="b"/>
              <a:pathLst>
                <a:path w="3076" h="2007" extrusionOk="0">
                  <a:moveTo>
                    <a:pt x="1539" y="0"/>
                  </a:moveTo>
                  <a:cubicBezTo>
                    <a:pt x="690" y="0"/>
                    <a:pt x="0" y="690"/>
                    <a:pt x="0" y="1539"/>
                  </a:cubicBezTo>
                  <a:lnTo>
                    <a:pt x="0" y="2006"/>
                  </a:lnTo>
                  <a:cubicBezTo>
                    <a:pt x="0" y="2006"/>
                    <a:pt x="1" y="2006"/>
                    <a:pt x="2" y="2006"/>
                  </a:cubicBezTo>
                  <a:cubicBezTo>
                    <a:pt x="45" y="2006"/>
                    <a:pt x="1008" y="1998"/>
                    <a:pt x="1539" y="1262"/>
                  </a:cubicBezTo>
                  <a:cubicBezTo>
                    <a:pt x="2068" y="1998"/>
                    <a:pt x="3031" y="2006"/>
                    <a:pt x="3074" y="2006"/>
                  </a:cubicBezTo>
                  <a:cubicBezTo>
                    <a:pt x="3075" y="2006"/>
                    <a:pt x="3076" y="2006"/>
                    <a:pt x="3076" y="2006"/>
                  </a:cubicBezTo>
                  <a:lnTo>
                    <a:pt x="3076" y="1539"/>
                  </a:lnTo>
                  <a:cubicBezTo>
                    <a:pt x="3076" y="688"/>
                    <a:pt x="2388" y="0"/>
                    <a:pt x="1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337;p51"/>
            <p:cNvSpPr/>
            <p:nvPr/>
          </p:nvSpPr>
          <p:spPr>
            <a:xfrm>
              <a:off x="3560944" y="2173804"/>
              <a:ext cx="57408" cy="71259"/>
            </a:xfrm>
            <a:custGeom>
              <a:avLst/>
              <a:gdLst/>
              <a:ahLst/>
              <a:cxnLst/>
              <a:rect l="l" t="t" r="r" b="b"/>
              <a:pathLst>
                <a:path w="1617" h="2007" extrusionOk="0">
                  <a:moveTo>
                    <a:pt x="80" y="0"/>
                  </a:moveTo>
                  <a:cubicBezTo>
                    <a:pt x="52" y="0"/>
                    <a:pt x="26" y="0"/>
                    <a:pt x="1" y="2"/>
                  </a:cubicBezTo>
                  <a:cubicBezTo>
                    <a:pt x="670" y="169"/>
                    <a:pt x="1163" y="776"/>
                    <a:pt x="1163" y="1496"/>
                  </a:cubicBezTo>
                  <a:lnTo>
                    <a:pt x="1163" y="1946"/>
                  </a:lnTo>
                  <a:cubicBezTo>
                    <a:pt x="1414" y="2005"/>
                    <a:pt x="1599" y="2006"/>
                    <a:pt x="1615" y="2006"/>
                  </a:cubicBezTo>
                  <a:cubicBezTo>
                    <a:pt x="1616" y="2006"/>
                    <a:pt x="1617" y="2006"/>
                    <a:pt x="1617" y="2006"/>
                  </a:cubicBezTo>
                  <a:lnTo>
                    <a:pt x="1617" y="1539"/>
                  </a:lnTo>
                  <a:cubicBezTo>
                    <a:pt x="1617" y="688"/>
                    <a:pt x="929" y="0"/>
                    <a:pt x="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338;p51"/>
            <p:cNvSpPr/>
            <p:nvPr/>
          </p:nvSpPr>
          <p:spPr>
            <a:xfrm>
              <a:off x="3691384" y="2398046"/>
              <a:ext cx="61526" cy="70832"/>
            </a:xfrm>
            <a:custGeom>
              <a:avLst/>
              <a:gdLst/>
              <a:ahLst/>
              <a:cxnLst/>
              <a:rect l="l" t="t" r="r" b="b"/>
              <a:pathLst>
                <a:path w="1733" h="1995" extrusionOk="0">
                  <a:moveTo>
                    <a:pt x="100" y="0"/>
                  </a:moveTo>
                  <a:cubicBezTo>
                    <a:pt x="46" y="0"/>
                    <a:pt x="0" y="46"/>
                    <a:pt x="6" y="104"/>
                  </a:cubicBezTo>
                  <a:lnTo>
                    <a:pt x="176" y="1995"/>
                  </a:lnTo>
                  <a:lnTo>
                    <a:pt x="1559" y="1995"/>
                  </a:lnTo>
                  <a:lnTo>
                    <a:pt x="1727" y="104"/>
                  </a:lnTo>
                  <a:cubicBezTo>
                    <a:pt x="1733" y="48"/>
                    <a:pt x="1688"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339;p51"/>
            <p:cNvSpPr/>
            <p:nvPr/>
          </p:nvSpPr>
          <p:spPr>
            <a:xfrm>
              <a:off x="3732391" y="2398046"/>
              <a:ext cx="20591" cy="70832"/>
            </a:xfrm>
            <a:custGeom>
              <a:avLst/>
              <a:gdLst/>
              <a:ahLst/>
              <a:cxnLst/>
              <a:rect l="l" t="t" r="r" b="b"/>
              <a:pathLst>
                <a:path w="580" h="1995" extrusionOk="0">
                  <a:moveTo>
                    <a:pt x="74" y="0"/>
                  </a:moveTo>
                  <a:cubicBezTo>
                    <a:pt x="130" y="0"/>
                    <a:pt x="175" y="48"/>
                    <a:pt x="169" y="104"/>
                  </a:cubicBezTo>
                  <a:lnTo>
                    <a:pt x="1" y="1995"/>
                  </a:lnTo>
                  <a:lnTo>
                    <a:pt x="405" y="1995"/>
                  </a:lnTo>
                  <a:lnTo>
                    <a:pt x="575" y="104"/>
                  </a:lnTo>
                  <a:cubicBezTo>
                    <a:pt x="579" y="46"/>
                    <a:pt x="535" y="0"/>
                    <a:pt x="47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40;p51"/>
            <p:cNvSpPr/>
            <p:nvPr/>
          </p:nvSpPr>
          <p:spPr>
            <a:xfrm>
              <a:off x="3693266" y="2420094"/>
              <a:ext cx="57869" cy="26345"/>
            </a:xfrm>
            <a:custGeom>
              <a:avLst/>
              <a:gdLst/>
              <a:ahLst/>
              <a:cxnLst/>
              <a:rect l="l" t="t" r="r" b="b"/>
              <a:pathLst>
                <a:path w="1630" h="742" extrusionOk="0">
                  <a:moveTo>
                    <a:pt x="1" y="1"/>
                  </a:moveTo>
                  <a:lnTo>
                    <a:pt x="67" y="742"/>
                  </a:lnTo>
                  <a:lnTo>
                    <a:pt x="1563" y="742"/>
                  </a:lnTo>
                  <a:lnTo>
                    <a:pt x="1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41;p51"/>
            <p:cNvSpPr/>
            <p:nvPr/>
          </p:nvSpPr>
          <p:spPr>
            <a:xfrm>
              <a:off x="3734415" y="2420094"/>
              <a:ext cx="16722" cy="26345"/>
            </a:xfrm>
            <a:custGeom>
              <a:avLst/>
              <a:gdLst/>
              <a:ahLst/>
              <a:cxnLst/>
              <a:rect l="l" t="t" r="r" b="b"/>
              <a:pathLst>
                <a:path w="471" h="742" extrusionOk="0">
                  <a:moveTo>
                    <a:pt x="66" y="1"/>
                  </a:moveTo>
                  <a:lnTo>
                    <a:pt x="0" y="742"/>
                  </a:lnTo>
                  <a:lnTo>
                    <a:pt x="404" y="742"/>
                  </a:lnTo>
                  <a:lnTo>
                    <a:pt x="47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42;p51"/>
            <p:cNvSpPr/>
            <p:nvPr/>
          </p:nvSpPr>
          <p:spPr>
            <a:xfrm>
              <a:off x="3549760" y="2277369"/>
              <a:ext cx="27976" cy="14024"/>
            </a:xfrm>
            <a:custGeom>
              <a:avLst/>
              <a:gdLst/>
              <a:ahLst/>
              <a:cxnLst/>
              <a:rect l="l" t="t" r="r" b="b"/>
              <a:pathLst>
                <a:path w="788" h="395" extrusionOk="0">
                  <a:moveTo>
                    <a:pt x="630" y="1"/>
                  </a:moveTo>
                  <a:cubicBezTo>
                    <a:pt x="589" y="1"/>
                    <a:pt x="549" y="19"/>
                    <a:pt x="521" y="54"/>
                  </a:cubicBezTo>
                  <a:cubicBezTo>
                    <a:pt x="490" y="92"/>
                    <a:pt x="442" y="115"/>
                    <a:pt x="392" y="115"/>
                  </a:cubicBezTo>
                  <a:cubicBezTo>
                    <a:pt x="343" y="115"/>
                    <a:pt x="297" y="94"/>
                    <a:pt x="265" y="55"/>
                  </a:cubicBezTo>
                  <a:cubicBezTo>
                    <a:pt x="237" y="21"/>
                    <a:pt x="197" y="4"/>
                    <a:pt x="156" y="4"/>
                  </a:cubicBezTo>
                  <a:cubicBezTo>
                    <a:pt x="125" y="4"/>
                    <a:pt x="94" y="14"/>
                    <a:pt x="68" y="35"/>
                  </a:cubicBezTo>
                  <a:cubicBezTo>
                    <a:pt x="9" y="84"/>
                    <a:pt x="0" y="172"/>
                    <a:pt x="49" y="231"/>
                  </a:cubicBezTo>
                  <a:cubicBezTo>
                    <a:pt x="133" y="336"/>
                    <a:pt x="258" y="395"/>
                    <a:pt x="392" y="395"/>
                  </a:cubicBezTo>
                  <a:cubicBezTo>
                    <a:pt x="528" y="395"/>
                    <a:pt x="655" y="334"/>
                    <a:pt x="739" y="228"/>
                  </a:cubicBezTo>
                  <a:cubicBezTo>
                    <a:pt x="788" y="166"/>
                    <a:pt x="777" y="79"/>
                    <a:pt x="718" y="32"/>
                  </a:cubicBezTo>
                  <a:cubicBezTo>
                    <a:pt x="692" y="11"/>
                    <a:pt x="661"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43;p51"/>
            <p:cNvSpPr/>
            <p:nvPr/>
          </p:nvSpPr>
          <p:spPr>
            <a:xfrm>
              <a:off x="3468563" y="2309819"/>
              <a:ext cx="190293" cy="130729"/>
            </a:xfrm>
            <a:custGeom>
              <a:avLst/>
              <a:gdLst/>
              <a:ahLst/>
              <a:cxnLst/>
              <a:rect l="l" t="t" r="r" b="b"/>
              <a:pathLst>
                <a:path w="5360" h="3682" extrusionOk="0">
                  <a:moveTo>
                    <a:pt x="209" y="0"/>
                  </a:moveTo>
                  <a:cubicBezTo>
                    <a:pt x="94" y="0"/>
                    <a:pt x="1" y="94"/>
                    <a:pt x="1" y="209"/>
                  </a:cubicBezTo>
                  <a:lnTo>
                    <a:pt x="1" y="3472"/>
                  </a:lnTo>
                  <a:cubicBezTo>
                    <a:pt x="1" y="3588"/>
                    <a:pt x="94" y="3681"/>
                    <a:pt x="209" y="3681"/>
                  </a:cubicBezTo>
                  <a:lnTo>
                    <a:pt x="5151" y="3681"/>
                  </a:lnTo>
                  <a:cubicBezTo>
                    <a:pt x="5266" y="3681"/>
                    <a:pt x="5360" y="3588"/>
                    <a:pt x="5360" y="3472"/>
                  </a:cubicBezTo>
                  <a:lnTo>
                    <a:pt x="5360" y="209"/>
                  </a:lnTo>
                  <a:cubicBezTo>
                    <a:pt x="5360" y="94"/>
                    <a:pt x="5266" y="0"/>
                    <a:pt x="5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44;p51"/>
            <p:cNvSpPr/>
            <p:nvPr/>
          </p:nvSpPr>
          <p:spPr>
            <a:xfrm>
              <a:off x="3637667" y="2309819"/>
              <a:ext cx="21195" cy="130729"/>
            </a:xfrm>
            <a:custGeom>
              <a:avLst/>
              <a:gdLst/>
              <a:ahLst/>
              <a:cxnLst/>
              <a:rect l="l" t="t" r="r" b="b"/>
              <a:pathLst>
                <a:path w="597" h="3682" extrusionOk="0">
                  <a:moveTo>
                    <a:pt x="1" y="0"/>
                  </a:moveTo>
                  <a:cubicBezTo>
                    <a:pt x="116" y="0"/>
                    <a:pt x="210" y="94"/>
                    <a:pt x="210" y="209"/>
                  </a:cubicBezTo>
                  <a:lnTo>
                    <a:pt x="210" y="3472"/>
                  </a:lnTo>
                  <a:cubicBezTo>
                    <a:pt x="210" y="3588"/>
                    <a:pt x="116" y="3681"/>
                    <a:pt x="1" y="3681"/>
                  </a:cubicBezTo>
                  <a:lnTo>
                    <a:pt x="388" y="3681"/>
                  </a:lnTo>
                  <a:cubicBezTo>
                    <a:pt x="503" y="3681"/>
                    <a:pt x="597" y="3588"/>
                    <a:pt x="597" y="3472"/>
                  </a:cubicBezTo>
                  <a:lnTo>
                    <a:pt x="597" y="209"/>
                  </a:lnTo>
                  <a:cubicBezTo>
                    <a:pt x="597" y="94"/>
                    <a:pt x="503" y="0"/>
                    <a:pt x="38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45;p51"/>
            <p:cNvSpPr/>
            <p:nvPr/>
          </p:nvSpPr>
          <p:spPr>
            <a:xfrm>
              <a:off x="3540849" y="2352247"/>
              <a:ext cx="45763" cy="45766"/>
            </a:xfrm>
            <a:custGeom>
              <a:avLst/>
              <a:gdLst/>
              <a:ahLst/>
              <a:cxnLst/>
              <a:rect l="l" t="t" r="r" b="b"/>
              <a:pathLst>
                <a:path w="1289" h="1289" extrusionOk="0">
                  <a:moveTo>
                    <a:pt x="646" y="1"/>
                  </a:moveTo>
                  <a:cubicBezTo>
                    <a:pt x="289" y="1"/>
                    <a:pt x="1" y="290"/>
                    <a:pt x="1" y="646"/>
                  </a:cubicBezTo>
                  <a:cubicBezTo>
                    <a:pt x="1" y="1001"/>
                    <a:pt x="289" y="1289"/>
                    <a:pt x="646" y="1289"/>
                  </a:cubicBezTo>
                  <a:cubicBezTo>
                    <a:pt x="1001" y="1289"/>
                    <a:pt x="1289" y="1001"/>
                    <a:pt x="1289" y="646"/>
                  </a:cubicBezTo>
                  <a:cubicBezTo>
                    <a:pt x="1289" y="290"/>
                    <a:pt x="1001"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46;p51"/>
            <p:cNvSpPr/>
            <p:nvPr/>
          </p:nvSpPr>
          <p:spPr>
            <a:xfrm>
              <a:off x="3544186" y="2353347"/>
              <a:ext cx="42390" cy="44736"/>
            </a:xfrm>
            <a:custGeom>
              <a:avLst/>
              <a:gdLst/>
              <a:ahLst/>
              <a:cxnLst/>
              <a:rect l="l" t="t" r="r" b="b"/>
              <a:pathLst>
                <a:path w="1194" h="1260" extrusionOk="0">
                  <a:moveTo>
                    <a:pt x="740" y="0"/>
                  </a:moveTo>
                  <a:cubicBezTo>
                    <a:pt x="801" y="98"/>
                    <a:pt x="835" y="213"/>
                    <a:pt x="835" y="335"/>
                  </a:cubicBezTo>
                  <a:cubicBezTo>
                    <a:pt x="835" y="692"/>
                    <a:pt x="547" y="980"/>
                    <a:pt x="192" y="980"/>
                  </a:cubicBezTo>
                  <a:cubicBezTo>
                    <a:pt x="124" y="980"/>
                    <a:pt x="59" y="969"/>
                    <a:pt x="0" y="951"/>
                  </a:cubicBezTo>
                  <a:lnTo>
                    <a:pt x="0" y="951"/>
                  </a:lnTo>
                  <a:cubicBezTo>
                    <a:pt x="114" y="1135"/>
                    <a:pt x="317" y="1259"/>
                    <a:pt x="549" y="1259"/>
                  </a:cubicBezTo>
                  <a:cubicBezTo>
                    <a:pt x="906" y="1259"/>
                    <a:pt x="1193" y="971"/>
                    <a:pt x="1193" y="615"/>
                  </a:cubicBezTo>
                  <a:cubicBezTo>
                    <a:pt x="1193" y="325"/>
                    <a:pt x="1002" y="81"/>
                    <a:pt x="74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47;p51"/>
            <p:cNvSpPr/>
            <p:nvPr/>
          </p:nvSpPr>
          <p:spPr>
            <a:xfrm>
              <a:off x="3452161" y="2439231"/>
              <a:ext cx="223169" cy="28333"/>
            </a:xfrm>
            <a:custGeom>
              <a:avLst/>
              <a:gdLst/>
              <a:ahLst/>
              <a:cxnLst/>
              <a:rect l="l" t="t" r="r" b="b"/>
              <a:pathLst>
                <a:path w="6286" h="798" extrusionOk="0">
                  <a:moveTo>
                    <a:pt x="181" y="0"/>
                  </a:moveTo>
                  <a:cubicBezTo>
                    <a:pt x="81" y="0"/>
                    <a:pt x="1" y="81"/>
                    <a:pt x="1" y="180"/>
                  </a:cubicBezTo>
                  <a:lnTo>
                    <a:pt x="1" y="511"/>
                  </a:lnTo>
                  <a:cubicBezTo>
                    <a:pt x="1" y="669"/>
                    <a:pt x="129" y="797"/>
                    <a:pt x="287" y="797"/>
                  </a:cubicBezTo>
                  <a:lnTo>
                    <a:pt x="5997" y="797"/>
                  </a:lnTo>
                  <a:cubicBezTo>
                    <a:pt x="6156" y="797"/>
                    <a:pt x="6285" y="668"/>
                    <a:pt x="6285" y="511"/>
                  </a:cubicBezTo>
                  <a:lnTo>
                    <a:pt x="6285" y="180"/>
                  </a:lnTo>
                  <a:cubicBezTo>
                    <a:pt x="6285" y="81"/>
                    <a:pt x="6204" y="0"/>
                    <a:pt x="6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48;p51"/>
            <p:cNvSpPr/>
            <p:nvPr/>
          </p:nvSpPr>
          <p:spPr>
            <a:xfrm>
              <a:off x="3651372" y="2439160"/>
              <a:ext cx="23893" cy="28297"/>
            </a:xfrm>
            <a:custGeom>
              <a:avLst/>
              <a:gdLst/>
              <a:ahLst/>
              <a:cxnLst/>
              <a:rect l="l" t="t" r="r" b="b"/>
              <a:pathLst>
                <a:path w="673" h="797" extrusionOk="0">
                  <a:moveTo>
                    <a:pt x="109" y="1"/>
                  </a:moveTo>
                  <a:cubicBezTo>
                    <a:pt x="206" y="1"/>
                    <a:pt x="288" y="81"/>
                    <a:pt x="288" y="181"/>
                  </a:cubicBezTo>
                  <a:lnTo>
                    <a:pt x="288" y="512"/>
                  </a:lnTo>
                  <a:cubicBezTo>
                    <a:pt x="288" y="668"/>
                    <a:pt x="159" y="796"/>
                    <a:pt x="1" y="796"/>
                  </a:cubicBezTo>
                  <a:lnTo>
                    <a:pt x="386" y="796"/>
                  </a:lnTo>
                  <a:cubicBezTo>
                    <a:pt x="545" y="796"/>
                    <a:pt x="673" y="670"/>
                    <a:pt x="673" y="512"/>
                  </a:cubicBezTo>
                  <a:lnTo>
                    <a:pt x="673" y="181"/>
                  </a:lnTo>
                  <a:cubicBezTo>
                    <a:pt x="673" y="81"/>
                    <a:pt x="593" y="1"/>
                    <a:pt x="49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49;p51"/>
            <p:cNvSpPr/>
            <p:nvPr/>
          </p:nvSpPr>
          <p:spPr>
            <a:xfrm>
              <a:off x="3437569" y="2466249"/>
              <a:ext cx="326907" cy="32381"/>
            </a:xfrm>
            <a:custGeom>
              <a:avLst/>
              <a:gdLst/>
              <a:ahLst/>
              <a:cxnLst/>
              <a:rect l="l" t="t" r="r" b="b"/>
              <a:pathLst>
                <a:path w="9208" h="912" extrusionOk="0">
                  <a:moveTo>
                    <a:pt x="124" y="0"/>
                  </a:moveTo>
                  <a:cubicBezTo>
                    <a:pt x="55" y="0"/>
                    <a:pt x="0" y="55"/>
                    <a:pt x="0" y="124"/>
                  </a:cubicBezTo>
                  <a:lnTo>
                    <a:pt x="0" y="787"/>
                  </a:lnTo>
                  <a:cubicBezTo>
                    <a:pt x="0" y="855"/>
                    <a:pt x="55" y="911"/>
                    <a:pt x="124" y="911"/>
                  </a:cubicBezTo>
                  <a:lnTo>
                    <a:pt x="9083" y="911"/>
                  </a:lnTo>
                  <a:cubicBezTo>
                    <a:pt x="9152" y="911"/>
                    <a:pt x="9207" y="857"/>
                    <a:pt x="9207" y="787"/>
                  </a:cubicBezTo>
                  <a:lnTo>
                    <a:pt x="9207" y="124"/>
                  </a:lnTo>
                  <a:cubicBezTo>
                    <a:pt x="9207" y="55"/>
                    <a:pt x="9152" y="0"/>
                    <a:pt x="9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50;p51"/>
            <p:cNvSpPr/>
            <p:nvPr/>
          </p:nvSpPr>
          <p:spPr>
            <a:xfrm>
              <a:off x="3746806" y="2466107"/>
              <a:ext cx="17680" cy="32523"/>
            </a:xfrm>
            <a:custGeom>
              <a:avLst/>
              <a:gdLst/>
              <a:ahLst/>
              <a:cxnLst/>
              <a:rect l="l" t="t" r="r" b="b"/>
              <a:pathLst>
                <a:path w="498" h="916" extrusionOk="0">
                  <a:moveTo>
                    <a:pt x="1" y="0"/>
                  </a:moveTo>
                  <a:cubicBezTo>
                    <a:pt x="71" y="0"/>
                    <a:pt x="127" y="58"/>
                    <a:pt x="127" y="127"/>
                  </a:cubicBezTo>
                  <a:lnTo>
                    <a:pt x="127" y="790"/>
                  </a:lnTo>
                  <a:cubicBezTo>
                    <a:pt x="127" y="859"/>
                    <a:pt x="70" y="915"/>
                    <a:pt x="1" y="915"/>
                  </a:cubicBezTo>
                  <a:lnTo>
                    <a:pt x="372" y="915"/>
                  </a:lnTo>
                  <a:cubicBezTo>
                    <a:pt x="441" y="915"/>
                    <a:pt x="497" y="858"/>
                    <a:pt x="497" y="790"/>
                  </a:cubicBezTo>
                  <a:lnTo>
                    <a:pt x="497" y="127"/>
                  </a:lnTo>
                  <a:cubicBezTo>
                    <a:pt x="497" y="58"/>
                    <a:pt x="442" y="1"/>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2326;p51"/>
          <p:cNvGrpSpPr/>
          <p:nvPr/>
        </p:nvGrpSpPr>
        <p:grpSpPr>
          <a:xfrm>
            <a:off x="4318793" y="2914364"/>
            <a:ext cx="506656" cy="503415"/>
            <a:chOff x="3437569" y="2173804"/>
            <a:chExt cx="326917" cy="324825"/>
          </a:xfrm>
        </p:grpSpPr>
        <p:sp>
          <p:nvSpPr>
            <p:cNvPr id="142" name="Google Shape;2327;p51"/>
            <p:cNvSpPr/>
            <p:nvPr/>
          </p:nvSpPr>
          <p:spPr>
            <a:xfrm>
              <a:off x="3491570" y="2251309"/>
              <a:ext cx="144247" cy="93520"/>
            </a:xfrm>
            <a:custGeom>
              <a:avLst/>
              <a:gdLst/>
              <a:ahLst/>
              <a:cxnLst/>
              <a:rect l="l" t="t" r="r" b="b"/>
              <a:pathLst>
                <a:path w="4063" h="2634" extrusionOk="0">
                  <a:moveTo>
                    <a:pt x="508" y="0"/>
                  </a:moveTo>
                  <a:cubicBezTo>
                    <a:pt x="279" y="510"/>
                    <a:pt x="0" y="1107"/>
                    <a:pt x="121" y="1680"/>
                  </a:cubicBezTo>
                  <a:cubicBezTo>
                    <a:pt x="251" y="2298"/>
                    <a:pt x="728" y="2589"/>
                    <a:pt x="1318" y="2634"/>
                  </a:cubicBezTo>
                  <a:lnTo>
                    <a:pt x="2740" y="2634"/>
                  </a:lnTo>
                  <a:cubicBezTo>
                    <a:pt x="3330" y="2591"/>
                    <a:pt x="3811" y="2298"/>
                    <a:pt x="3937" y="1680"/>
                  </a:cubicBezTo>
                  <a:cubicBezTo>
                    <a:pt x="4063" y="1107"/>
                    <a:pt x="3785" y="510"/>
                    <a:pt x="3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328;p51"/>
            <p:cNvSpPr/>
            <p:nvPr/>
          </p:nvSpPr>
          <p:spPr>
            <a:xfrm>
              <a:off x="3581785" y="2251309"/>
              <a:ext cx="54035" cy="93520"/>
            </a:xfrm>
            <a:custGeom>
              <a:avLst/>
              <a:gdLst/>
              <a:ahLst/>
              <a:cxnLst/>
              <a:rect l="l" t="t" r="r" b="b"/>
              <a:pathLst>
                <a:path w="1522" h="2634" extrusionOk="0">
                  <a:moveTo>
                    <a:pt x="546" y="0"/>
                  </a:moveTo>
                  <a:cubicBezTo>
                    <a:pt x="771" y="507"/>
                    <a:pt x="1055" y="1206"/>
                    <a:pt x="949" y="1716"/>
                  </a:cubicBezTo>
                  <a:cubicBezTo>
                    <a:pt x="838" y="2244"/>
                    <a:pt x="473" y="2533"/>
                    <a:pt x="1" y="2634"/>
                  </a:cubicBezTo>
                  <a:lnTo>
                    <a:pt x="202" y="2634"/>
                  </a:lnTo>
                  <a:cubicBezTo>
                    <a:pt x="792" y="2589"/>
                    <a:pt x="1271" y="2298"/>
                    <a:pt x="1401" y="1680"/>
                  </a:cubicBezTo>
                  <a:cubicBezTo>
                    <a:pt x="1522" y="1107"/>
                    <a:pt x="1244" y="510"/>
                    <a:pt x="10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329;p51"/>
            <p:cNvSpPr/>
            <p:nvPr/>
          </p:nvSpPr>
          <p:spPr>
            <a:xfrm>
              <a:off x="3509144" y="2207817"/>
              <a:ext cx="109206" cy="111308"/>
            </a:xfrm>
            <a:custGeom>
              <a:avLst/>
              <a:gdLst/>
              <a:ahLst/>
              <a:cxnLst/>
              <a:rect l="l" t="t" r="r" b="b"/>
              <a:pathLst>
                <a:path w="3076" h="3135" extrusionOk="0">
                  <a:moveTo>
                    <a:pt x="1539" y="1"/>
                  </a:moveTo>
                  <a:lnTo>
                    <a:pt x="0" y="1015"/>
                  </a:lnTo>
                  <a:lnTo>
                    <a:pt x="0" y="1597"/>
                  </a:lnTo>
                  <a:cubicBezTo>
                    <a:pt x="0" y="2446"/>
                    <a:pt x="690" y="3135"/>
                    <a:pt x="1539" y="3135"/>
                  </a:cubicBezTo>
                  <a:cubicBezTo>
                    <a:pt x="2388" y="3135"/>
                    <a:pt x="3076" y="2446"/>
                    <a:pt x="3076" y="1597"/>
                  </a:cubicBezTo>
                  <a:lnTo>
                    <a:pt x="3076" y="1015"/>
                  </a:lnTo>
                  <a:lnTo>
                    <a:pt x="1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330;p51"/>
            <p:cNvSpPr/>
            <p:nvPr/>
          </p:nvSpPr>
          <p:spPr>
            <a:xfrm>
              <a:off x="3489475" y="2237924"/>
              <a:ext cx="20982" cy="29398"/>
            </a:xfrm>
            <a:custGeom>
              <a:avLst/>
              <a:gdLst/>
              <a:ahLst/>
              <a:cxnLst/>
              <a:rect l="l" t="t" r="r" b="b"/>
              <a:pathLst>
                <a:path w="591" h="828" extrusionOk="0">
                  <a:moveTo>
                    <a:pt x="413" y="0"/>
                  </a:moveTo>
                  <a:cubicBezTo>
                    <a:pt x="186" y="0"/>
                    <a:pt x="0" y="186"/>
                    <a:pt x="0" y="413"/>
                  </a:cubicBezTo>
                  <a:cubicBezTo>
                    <a:pt x="0" y="642"/>
                    <a:pt x="186" y="828"/>
                    <a:pt x="413" y="828"/>
                  </a:cubicBezTo>
                  <a:lnTo>
                    <a:pt x="590" y="828"/>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331;p51"/>
            <p:cNvSpPr/>
            <p:nvPr/>
          </p:nvSpPr>
          <p:spPr>
            <a:xfrm>
              <a:off x="3617004" y="2237924"/>
              <a:ext cx="20982" cy="29398"/>
            </a:xfrm>
            <a:custGeom>
              <a:avLst/>
              <a:gdLst/>
              <a:ahLst/>
              <a:cxnLst/>
              <a:rect l="l" t="t" r="r" b="b"/>
              <a:pathLst>
                <a:path w="591" h="828" extrusionOk="0">
                  <a:moveTo>
                    <a:pt x="0" y="0"/>
                  </a:moveTo>
                  <a:lnTo>
                    <a:pt x="0" y="828"/>
                  </a:lnTo>
                  <a:lnTo>
                    <a:pt x="177" y="828"/>
                  </a:lnTo>
                  <a:cubicBezTo>
                    <a:pt x="404" y="828"/>
                    <a:pt x="590" y="642"/>
                    <a:pt x="590" y="413"/>
                  </a:cubicBezTo>
                  <a:cubicBezTo>
                    <a:pt x="590" y="186"/>
                    <a:pt x="404"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332;p51"/>
            <p:cNvSpPr/>
            <p:nvPr/>
          </p:nvSpPr>
          <p:spPr>
            <a:xfrm>
              <a:off x="3617040" y="2238386"/>
              <a:ext cx="20982" cy="28937"/>
            </a:xfrm>
            <a:custGeom>
              <a:avLst/>
              <a:gdLst/>
              <a:ahLst/>
              <a:cxnLst/>
              <a:rect l="l" t="t" r="r" b="b"/>
              <a:pathLst>
                <a:path w="591" h="815" extrusionOk="0">
                  <a:moveTo>
                    <a:pt x="281" y="0"/>
                  </a:moveTo>
                  <a:lnTo>
                    <a:pt x="281" y="0"/>
                  </a:lnTo>
                  <a:cubicBezTo>
                    <a:pt x="310" y="55"/>
                    <a:pt x="327" y="118"/>
                    <a:pt x="327" y="187"/>
                  </a:cubicBezTo>
                  <a:cubicBezTo>
                    <a:pt x="327" y="385"/>
                    <a:pt x="188" y="551"/>
                    <a:pt x="1" y="592"/>
                  </a:cubicBezTo>
                  <a:lnTo>
                    <a:pt x="1" y="815"/>
                  </a:lnTo>
                  <a:lnTo>
                    <a:pt x="178" y="815"/>
                  </a:lnTo>
                  <a:cubicBezTo>
                    <a:pt x="406" y="815"/>
                    <a:pt x="591" y="629"/>
                    <a:pt x="591" y="400"/>
                  </a:cubicBezTo>
                  <a:cubicBezTo>
                    <a:pt x="591" y="288"/>
                    <a:pt x="545" y="183"/>
                    <a:pt x="471" y="108"/>
                  </a:cubicBezTo>
                  <a:cubicBezTo>
                    <a:pt x="418" y="58"/>
                    <a:pt x="353" y="19"/>
                    <a:pt x="28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333;p51"/>
            <p:cNvSpPr/>
            <p:nvPr/>
          </p:nvSpPr>
          <p:spPr>
            <a:xfrm>
              <a:off x="3536056" y="2252268"/>
              <a:ext cx="9941" cy="16439"/>
            </a:xfrm>
            <a:custGeom>
              <a:avLst/>
              <a:gdLst/>
              <a:ahLst/>
              <a:cxnLst/>
              <a:rect l="l" t="t" r="r" b="b"/>
              <a:pathLst>
                <a:path w="280" h="463" extrusionOk="0">
                  <a:moveTo>
                    <a:pt x="140" y="1"/>
                  </a:moveTo>
                  <a:cubicBezTo>
                    <a:pt x="64" y="1"/>
                    <a:pt x="1" y="61"/>
                    <a:pt x="1" y="139"/>
                  </a:cubicBezTo>
                  <a:lnTo>
                    <a:pt x="1" y="324"/>
                  </a:lnTo>
                  <a:cubicBezTo>
                    <a:pt x="1" y="401"/>
                    <a:pt x="63" y="463"/>
                    <a:pt x="140" y="463"/>
                  </a:cubicBezTo>
                  <a:cubicBezTo>
                    <a:pt x="217" y="463"/>
                    <a:pt x="280" y="401"/>
                    <a:pt x="278" y="324"/>
                  </a:cubicBezTo>
                  <a:lnTo>
                    <a:pt x="278" y="139"/>
                  </a:lnTo>
                  <a:cubicBezTo>
                    <a:pt x="278" y="64"/>
                    <a:pt x="215"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334;p51"/>
            <p:cNvSpPr/>
            <p:nvPr/>
          </p:nvSpPr>
          <p:spPr>
            <a:xfrm>
              <a:off x="3583737" y="2252268"/>
              <a:ext cx="9834" cy="16439"/>
            </a:xfrm>
            <a:custGeom>
              <a:avLst/>
              <a:gdLst/>
              <a:ahLst/>
              <a:cxnLst/>
              <a:rect l="l" t="t" r="r" b="b"/>
              <a:pathLst>
                <a:path w="277" h="463" extrusionOk="0">
                  <a:moveTo>
                    <a:pt x="138" y="1"/>
                  </a:moveTo>
                  <a:cubicBezTo>
                    <a:pt x="64" y="1"/>
                    <a:pt x="0" y="61"/>
                    <a:pt x="0" y="139"/>
                  </a:cubicBezTo>
                  <a:lnTo>
                    <a:pt x="0" y="324"/>
                  </a:lnTo>
                  <a:cubicBezTo>
                    <a:pt x="0" y="401"/>
                    <a:pt x="61" y="463"/>
                    <a:pt x="138" y="463"/>
                  </a:cubicBezTo>
                  <a:cubicBezTo>
                    <a:pt x="215" y="463"/>
                    <a:pt x="277" y="401"/>
                    <a:pt x="277" y="324"/>
                  </a:cubicBezTo>
                  <a:lnTo>
                    <a:pt x="277" y="139"/>
                  </a:lnTo>
                  <a:cubicBezTo>
                    <a:pt x="277" y="64"/>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335;p51"/>
            <p:cNvSpPr/>
            <p:nvPr/>
          </p:nvSpPr>
          <p:spPr>
            <a:xfrm>
              <a:off x="3555689" y="2236398"/>
              <a:ext cx="62662" cy="82727"/>
            </a:xfrm>
            <a:custGeom>
              <a:avLst/>
              <a:gdLst/>
              <a:ahLst/>
              <a:cxnLst/>
              <a:rect l="l" t="t" r="r" b="b"/>
              <a:pathLst>
                <a:path w="1765" h="2330" extrusionOk="0">
                  <a:moveTo>
                    <a:pt x="1311" y="0"/>
                  </a:moveTo>
                  <a:lnTo>
                    <a:pt x="1311" y="792"/>
                  </a:lnTo>
                  <a:cubicBezTo>
                    <a:pt x="1311" y="1563"/>
                    <a:pt x="743" y="2203"/>
                    <a:pt x="0" y="2313"/>
                  </a:cubicBezTo>
                  <a:cubicBezTo>
                    <a:pt x="74" y="2324"/>
                    <a:pt x="150" y="2330"/>
                    <a:pt x="228" y="2330"/>
                  </a:cubicBezTo>
                  <a:cubicBezTo>
                    <a:pt x="1077" y="2330"/>
                    <a:pt x="1765" y="1641"/>
                    <a:pt x="1765" y="792"/>
                  </a:cubicBezTo>
                  <a:lnTo>
                    <a:pt x="1765" y="210"/>
                  </a:lnTo>
                  <a:lnTo>
                    <a:pt x="131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336;p51"/>
            <p:cNvSpPr/>
            <p:nvPr/>
          </p:nvSpPr>
          <p:spPr>
            <a:xfrm>
              <a:off x="3509144" y="2173804"/>
              <a:ext cx="109206" cy="71259"/>
            </a:xfrm>
            <a:custGeom>
              <a:avLst/>
              <a:gdLst/>
              <a:ahLst/>
              <a:cxnLst/>
              <a:rect l="l" t="t" r="r" b="b"/>
              <a:pathLst>
                <a:path w="3076" h="2007" extrusionOk="0">
                  <a:moveTo>
                    <a:pt x="1539" y="0"/>
                  </a:moveTo>
                  <a:cubicBezTo>
                    <a:pt x="690" y="0"/>
                    <a:pt x="0" y="690"/>
                    <a:pt x="0" y="1539"/>
                  </a:cubicBezTo>
                  <a:lnTo>
                    <a:pt x="0" y="2006"/>
                  </a:lnTo>
                  <a:cubicBezTo>
                    <a:pt x="0" y="2006"/>
                    <a:pt x="1" y="2006"/>
                    <a:pt x="2" y="2006"/>
                  </a:cubicBezTo>
                  <a:cubicBezTo>
                    <a:pt x="45" y="2006"/>
                    <a:pt x="1008" y="1998"/>
                    <a:pt x="1539" y="1262"/>
                  </a:cubicBezTo>
                  <a:cubicBezTo>
                    <a:pt x="2068" y="1998"/>
                    <a:pt x="3031" y="2006"/>
                    <a:pt x="3074" y="2006"/>
                  </a:cubicBezTo>
                  <a:cubicBezTo>
                    <a:pt x="3075" y="2006"/>
                    <a:pt x="3076" y="2006"/>
                    <a:pt x="3076" y="2006"/>
                  </a:cubicBezTo>
                  <a:lnTo>
                    <a:pt x="3076" y="1539"/>
                  </a:lnTo>
                  <a:cubicBezTo>
                    <a:pt x="3076" y="688"/>
                    <a:pt x="2388" y="0"/>
                    <a:pt x="1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337;p51"/>
            <p:cNvSpPr/>
            <p:nvPr/>
          </p:nvSpPr>
          <p:spPr>
            <a:xfrm>
              <a:off x="3560944" y="2173804"/>
              <a:ext cx="57408" cy="71259"/>
            </a:xfrm>
            <a:custGeom>
              <a:avLst/>
              <a:gdLst/>
              <a:ahLst/>
              <a:cxnLst/>
              <a:rect l="l" t="t" r="r" b="b"/>
              <a:pathLst>
                <a:path w="1617" h="2007" extrusionOk="0">
                  <a:moveTo>
                    <a:pt x="80" y="0"/>
                  </a:moveTo>
                  <a:cubicBezTo>
                    <a:pt x="52" y="0"/>
                    <a:pt x="26" y="0"/>
                    <a:pt x="1" y="2"/>
                  </a:cubicBezTo>
                  <a:cubicBezTo>
                    <a:pt x="670" y="169"/>
                    <a:pt x="1163" y="776"/>
                    <a:pt x="1163" y="1496"/>
                  </a:cubicBezTo>
                  <a:lnTo>
                    <a:pt x="1163" y="1946"/>
                  </a:lnTo>
                  <a:cubicBezTo>
                    <a:pt x="1414" y="2005"/>
                    <a:pt x="1599" y="2006"/>
                    <a:pt x="1615" y="2006"/>
                  </a:cubicBezTo>
                  <a:cubicBezTo>
                    <a:pt x="1616" y="2006"/>
                    <a:pt x="1617" y="2006"/>
                    <a:pt x="1617" y="2006"/>
                  </a:cubicBezTo>
                  <a:lnTo>
                    <a:pt x="1617" y="1539"/>
                  </a:lnTo>
                  <a:cubicBezTo>
                    <a:pt x="1617" y="688"/>
                    <a:pt x="929" y="0"/>
                    <a:pt x="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338;p51"/>
            <p:cNvSpPr/>
            <p:nvPr/>
          </p:nvSpPr>
          <p:spPr>
            <a:xfrm>
              <a:off x="3691384" y="2398046"/>
              <a:ext cx="61526" cy="70832"/>
            </a:xfrm>
            <a:custGeom>
              <a:avLst/>
              <a:gdLst/>
              <a:ahLst/>
              <a:cxnLst/>
              <a:rect l="l" t="t" r="r" b="b"/>
              <a:pathLst>
                <a:path w="1733" h="1995" extrusionOk="0">
                  <a:moveTo>
                    <a:pt x="100" y="0"/>
                  </a:moveTo>
                  <a:cubicBezTo>
                    <a:pt x="46" y="0"/>
                    <a:pt x="0" y="46"/>
                    <a:pt x="6" y="104"/>
                  </a:cubicBezTo>
                  <a:lnTo>
                    <a:pt x="176" y="1995"/>
                  </a:lnTo>
                  <a:lnTo>
                    <a:pt x="1559" y="1995"/>
                  </a:lnTo>
                  <a:lnTo>
                    <a:pt x="1727" y="104"/>
                  </a:lnTo>
                  <a:cubicBezTo>
                    <a:pt x="1733" y="48"/>
                    <a:pt x="1688"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339;p51"/>
            <p:cNvSpPr/>
            <p:nvPr/>
          </p:nvSpPr>
          <p:spPr>
            <a:xfrm>
              <a:off x="3732391" y="2398046"/>
              <a:ext cx="20591" cy="70832"/>
            </a:xfrm>
            <a:custGeom>
              <a:avLst/>
              <a:gdLst/>
              <a:ahLst/>
              <a:cxnLst/>
              <a:rect l="l" t="t" r="r" b="b"/>
              <a:pathLst>
                <a:path w="580" h="1995" extrusionOk="0">
                  <a:moveTo>
                    <a:pt x="74" y="0"/>
                  </a:moveTo>
                  <a:cubicBezTo>
                    <a:pt x="130" y="0"/>
                    <a:pt x="175" y="48"/>
                    <a:pt x="169" y="104"/>
                  </a:cubicBezTo>
                  <a:lnTo>
                    <a:pt x="1" y="1995"/>
                  </a:lnTo>
                  <a:lnTo>
                    <a:pt x="405" y="1995"/>
                  </a:lnTo>
                  <a:lnTo>
                    <a:pt x="575" y="104"/>
                  </a:lnTo>
                  <a:cubicBezTo>
                    <a:pt x="579" y="46"/>
                    <a:pt x="535" y="0"/>
                    <a:pt x="47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340;p51"/>
            <p:cNvSpPr/>
            <p:nvPr/>
          </p:nvSpPr>
          <p:spPr>
            <a:xfrm>
              <a:off x="3693266" y="2420094"/>
              <a:ext cx="57869" cy="26345"/>
            </a:xfrm>
            <a:custGeom>
              <a:avLst/>
              <a:gdLst/>
              <a:ahLst/>
              <a:cxnLst/>
              <a:rect l="l" t="t" r="r" b="b"/>
              <a:pathLst>
                <a:path w="1630" h="742" extrusionOk="0">
                  <a:moveTo>
                    <a:pt x="1" y="1"/>
                  </a:moveTo>
                  <a:lnTo>
                    <a:pt x="67" y="742"/>
                  </a:lnTo>
                  <a:lnTo>
                    <a:pt x="1563" y="742"/>
                  </a:lnTo>
                  <a:lnTo>
                    <a:pt x="1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341;p51"/>
            <p:cNvSpPr/>
            <p:nvPr/>
          </p:nvSpPr>
          <p:spPr>
            <a:xfrm>
              <a:off x="3734415" y="2420094"/>
              <a:ext cx="16722" cy="26345"/>
            </a:xfrm>
            <a:custGeom>
              <a:avLst/>
              <a:gdLst/>
              <a:ahLst/>
              <a:cxnLst/>
              <a:rect l="l" t="t" r="r" b="b"/>
              <a:pathLst>
                <a:path w="471" h="742" extrusionOk="0">
                  <a:moveTo>
                    <a:pt x="66" y="1"/>
                  </a:moveTo>
                  <a:lnTo>
                    <a:pt x="0" y="742"/>
                  </a:lnTo>
                  <a:lnTo>
                    <a:pt x="404" y="742"/>
                  </a:lnTo>
                  <a:lnTo>
                    <a:pt x="47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342;p51"/>
            <p:cNvSpPr/>
            <p:nvPr/>
          </p:nvSpPr>
          <p:spPr>
            <a:xfrm>
              <a:off x="3549760" y="2277369"/>
              <a:ext cx="27976" cy="14024"/>
            </a:xfrm>
            <a:custGeom>
              <a:avLst/>
              <a:gdLst/>
              <a:ahLst/>
              <a:cxnLst/>
              <a:rect l="l" t="t" r="r" b="b"/>
              <a:pathLst>
                <a:path w="788" h="395" extrusionOk="0">
                  <a:moveTo>
                    <a:pt x="630" y="1"/>
                  </a:moveTo>
                  <a:cubicBezTo>
                    <a:pt x="589" y="1"/>
                    <a:pt x="549" y="19"/>
                    <a:pt x="521" y="54"/>
                  </a:cubicBezTo>
                  <a:cubicBezTo>
                    <a:pt x="490" y="92"/>
                    <a:pt x="442" y="115"/>
                    <a:pt x="392" y="115"/>
                  </a:cubicBezTo>
                  <a:cubicBezTo>
                    <a:pt x="343" y="115"/>
                    <a:pt x="297" y="94"/>
                    <a:pt x="265" y="55"/>
                  </a:cubicBezTo>
                  <a:cubicBezTo>
                    <a:pt x="237" y="21"/>
                    <a:pt x="197" y="4"/>
                    <a:pt x="156" y="4"/>
                  </a:cubicBezTo>
                  <a:cubicBezTo>
                    <a:pt x="125" y="4"/>
                    <a:pt x="94" y="14"/>
                    <a:pt x="68" y="35"/>
                  </a:cubicBezTo>
                  <a:cubicBezTo>
                    <a:pt x="9" y="84"/>
                    <a:pt x="0" y="172"/>
                    <a:pt x="49" y="231"/>
                  </a:cubicBezTo>
                  <a:cubicBezTo>
                    <a:pt x="133" y="336"/>
                    <a:pt x="258" y="395"/>
                    <a:pt x="392" y="395"/>
                  </a:cubicBezTo>
                  <a:cubicBezTo>
                    <a:pt x="528" y="395"/>
                    <a:pt x="655" y="334"/>
                    <a:pt x="739" y="228"/>
                  </a:cubicBezTo>
                  <a:cubicBezTo>
                    <a:pt x="788" y="166"/>
                    <a:pt x="777" y="79"/>
                    <a:pt x="718" y="32"/>
                  </a:cubicBezTo>
                  <a:cubicBezTo>
                    <a:pt x="692" y="11"/>
                    <a:pt x="661"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343;p51"/>
            <p:cNvSpPr/>
            <p:nvPr/>
          </p:nvSpPr>
          <p:spPr>
            <a:xfrm>
              <a:off x="3468563" y="2309819"/>
              <a:ext cx="190293" cy="130729"/>
            </a:xfrm>
            <a:custGeom>
              <a:avLst/>
              <a:gdLst/>
              <a:ahLst/>
              <a:cxnLst/>
              <a:rect l="l" t="t" r="r" b="b"/>
              <a:pathLst>
                <a:path w="5360" h="3682" extrusionOk="0">
                  <a:moveTo>
                    <a:pt x="209" y="0"/>
                  </a:moveTo>
                  <a:cubicBezTo>
                    <a:pt x="94" y="0"/>
                    <a:pt x="1" y="94"/>
                    <a:pt x="1" y="209"/>
                  </a:cubicBezTo>
                  <a:lnTo>
                    <a:pt x="1" y="3472"/>
                  </a:lnTo>
                  <a:cubicBezTo>
                    <a:pt x="1" y="3588"/>
                    <a:pt x="94" y="3681"/>
                    <a:pt x="209" y="3681"/>
                  </a:cubicBezTo>
                  <a:lnTo>
                    <a:pt x="5151" y="3681"/>
                  </a:lnTo>
                  <a:cubicBezTo>
                    <a:pt x="5266" y="3681"/>
                    <a:pt x="5360" y="3588"/>
                    <a:pt x="5360" y="3472"/>
                  </a:cubicBezTo>
                  <a:lnTo>
                    <a:pt x="5360" y="209"/>
                  </a:lnTo>
                  <a:cubicBezTo>
                    <a:pt x="5360" y="94"/>
                    <a:pt x="5266" y="0"/>
                    <a:pt x="5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344;p51"/>
            <p:cNvSpPr/>
            <p:nvPr/>
          </p:nvSpPr>
          <p:spPr>
            <a:xfrm>
              <a:off x="3637667" y="2309819"/>
              <a:ext cx="21195" cy="130729"/>
            </a:xfrm>
            <a:custGeom>
              <a:avLst/>
              <a:gdLst/>
              <a:ahLst/>
              <a:cxnLst/>
              <a:rect l="l" t="t" r="r" b="b"/>
              <a:pathLst>
                <a:path w="597" h="3682" extrusionOk="0">
                  <a:moveTo>
                    <a:pt x="1" y="0"/>
                  </a:moveTo>
                  <a:cubicBezTo>
                    <a:pt x="116" y="0"/>
                    <a:pt x="210" y="94"/>
                    <a:pt x="210" y="209"/>
                  </a:cubicBezTo>
                  <a:lnTo>
                    <a:pt x="210" y="3472"/>
                  </a:lnTo>
                  <a:cubicBezTo>
                    <a:pt x="210" y="3588"/>
                    <a:pt x="116" y="3681"/>
                    <a:pt x="1" y="3681"/>
                  </a:cubicBezTo>
                  <a:lnTo>
                    <a:pt x="388" y="3681"/>
                  </a:lnTo>
                  <a:cubicBezTo>
                    <a:pt x="503" y="3681"/>
                    <a:pt x="597" y="3588"/>
                    <a:pt x="597" y="3472"/>
                  </a:cubicBezTo>
                  <a:lnTo>
                    <a:pt x="597" y="209"/>
                  </a:lnTo>
                  <a:cubicBezTo>
                    <a:pt x="597" y="94"/>
                    <a:pt x="503" y="0"/>
                    <a:pt x="38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345;p51"/>
            <p:cNvSpPr/>
            <p:nvPr/>
          </p:nvSpPr>
          <p:spPr>
            <a:xfrm>
              <a:off x="3540849" y="2352247"/>
              <a:ext cx="45763" cy="45766"/>
            </a:xfrm>
            <a:custGeom>
              <a:avLst/>
              <a:gdLst/>
              <a:ahLst/>
              <a:cxnLst/>
              <a:rect l="l" t="t" r="r" b="b"/>
              <a:pathLst>
                <a:path w="1289" h="1289" extrusionOk="0">
                  <a:moveTo>
                    <a:pt x="646" y="1"/>
                  </a:moveTo>
                  <a:cubicBezTo>
                    <a:pt x="289" y="1"/>
                    <a:pt x="1" y="290"/>
                    <a:pt x="1" y="646"/>
                  </a:cubicBezTo>
                  <a:cubicBezTo>
                    <a:pt x="1" y="1001"/>
                    <a:pt x="289" y="1289"/>
                    <a:pt x="646" y="1289"/>
                  </a:cubicBezTo>
                  <a:cubicBezTo>
                    <a:pt x="1001" y="1289"/>
                    <a:pt x="1289" y="1001"/>
                    <a:pt x="1289" y="646"/>
                  </a:cubicBezTo>
                  <a:cubicBezTo>
                    <a:pt x="1289" y="290"/>
                    <a:pt x="1001"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346;p51"/>
            <p:cNvSpPr/>
            <p:nvPr/>
          </p:nvSpPr>
          <p:spPr>
            <a:xfrm>
              <a:off x="3544186" y="2353347"/>
              <a:ext cx="42390" cy="44736"/>
            </a:xfrm>
            <a:custGeom>
              <a:avLst/>
              <a:gdLst/>
              <a:ahLst/>
              <a:cxnLst/>
              <a:rect l="l" t="t" r="r" b="b"/>
              <a:pathLst>
                <a:path w="1194" h="1260" extrusionOk="0">
                  <a:moveTo>
                    <a:pt x="740" y="0"/>
                  </a:moveTo>
                  <a:cubicBezTo>
                    <a:pt x="801" y="98"/>
                    <a:pt x="835" y="213"/>
                    <a:pt x="835" y="335"/>
                  </a:cubicBezTo>
                  <a:cubicBezTo>
                    <a:pt x="835" y="692"/>
                    <a:pt x="547" y="980"/>
                    <a:pt x="192" y="980"/>
                  </a:cubicBezTo>
                  <a:cubicBezTo>
                    <a:pt x="124" y="980"/>
                    <a:pt x="59" y="969"/>
                    <a:pt x="0" y="951"/>
                  </a:cubicBezTo>
                  <a:lnTo>
                    <a:pt x="0" y="951"/>
                  </a:lnTo>
                  <a:cubicBezTo>
                    <a:pt x="114" y="1135"/>
                    <a:pt x="317" y="1259"/>
                    <a:pt x="549" y="1259"/>
                  </a:cubicBezTo>
                  <a:cubicBezTo>
                    <a:pt x="906" y="1259"/>
                    <a:pt x="1193" y="971"/>
                    <a:pt x="1193" y="615"/>
                  </a:cubicBezTo>
                  <a:cubicBezTo>
                    <a:pt x="1193" y="325"/>
                    <a:pt x="1002" y="81"/>
                    <a:pt x="74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347;p51"/>
            <p:cNvSpPr/>
            <p:nvPr/>
          </p:nvSpPr>
          <p:spPr>
            <a:xfrm>
              <a:off x="3452161" y="2439231"/>
              <a:ext cx="223169" cy="28333"/>
            </a:xfrm>
            <a:custGeom>
              <a:avLst/>
              <a:gdLst/>
              <a:ahLst/>
              <a:cxnLst/>
              <a:rect l="l" t="t" r="r" b="b"/>
              <a:pathLst>
                <a:path w="6286" h="798" extrusionOk="0">
                  <a:moveTo>
                    <a:pt x="181" y="0"/>
                  </a:moveTo>
                  <a:cubicBezTo>
                    <a:pt x="81" y="0"/>
                    <a:pt x="1" y="81"/>
                    <a:pt x="1" y="180"/>
                  </a:cubicBezTo>
                  <a:lnTo>
                    <a:pt x="1" y="511"/>
                  </a:lnTo>
                  <a:cubicBezTo>
                    <a:pt x="1" y="669"/>
                    <a:pt x="129" y="797"/>
                    <a:pt x="287" y="797"/>
                  </a:cubicBezTo>
                  <a:lnTo>
                    <a:pt x="5997" y="797"/>
                  </a:lnTo>
                  <a:cubicBezTo>
                    <a:pt x="6156" y="797"/>
                    <a:pt x="6285" y="668"/>
                    <a:pt x="6285" y="511"/>
                  </a:cubicBezTo>
                  <a:lnTo>
                    <a:pt x="6285" y="180"/>
                  </a:lnTo>
                  <a:cubicBezTo>
                    <a:pt x="6285" y="81"/>
                    <a:pt x="6204" y="0"/>
                    <a:pt x="6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348;p51"/>
            <p:cNvSpPr/>
            <p:nvPr/>
          </p:nvSpPr>
          <p:spPr>
            <a:xfrm>
              <a:off x="3651372" y="2439160"/>
              <a:ext cx="23893" cy="28297"/>
            </a:xfrm>
            <a:custGeom>
              <a:avLst/>
              <a:gdLst/>
              <a:ahLst/>
              <a:cxnLst/>
              <a:rect l="l" t="t" r="r" b="b"/>
              <a:pathLst>
                <a:path w="673" h="797" extrusionOk="0">
                  <a:moveTo>
                    <a:pt x="109" y="1"/>
                  </a:moveTo>
                  <a:cubicBezTo>
                    <a:pt x="206" y="1"/>
                    <a:pt x="288" y="81"/>
                    <a:pt x="288" y="181"/>
                  </a:cubicBezTo>
                  <a:lnTo>
                    <a:pt x="288" y="512"/>
                  </a:lnTo>
                  <a:cubicBezTo>
                    <a:pt x="288" y="668"/>
                    <a:pt x="159" y="796"/>
                    <a:pt x="1" y="796"/>
                  </a:cubicBezTo>
                  <a:lnTo>
                    <a:pt x="386" y="796"/>
                  </a:lnTo>
                  <a:cubicBezTo>
                    <a:pt x="545" y="796"/>
                    <a:pt x="673" y="670"/>
                    <a:pt x="673" y="512"/>
                  </a:cubicBezTo>
                  <a:lnTo>
                    <a:pt x="673" y="181"/>
                  </a:lnTo>
                  <a:cubicBezTo>
                    <a:pt x="673" y="81"/>
                    <a:pt x="593" y="1"/>
                    <a:pt x="49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349;p51"/>
            <p:cNvSpPr/>
            <p:nvPr/>
          </p:nvSpPr>
          <p:spPr>
            <a:xfrm>
              <a:off x="3437569" y="2466249"/>
              <a:ext cx="326907" cy="32381"/>
            </a:xfrm>
            <a:custGeom>
              <a:avLst/>
              <a:gdLst/>
              <a:ahLst/>
              <a:cxnLst/>
              <a:rect l="l" t="t" r="r" b="b"/>
              <a:pathLst>
                <a:path w="9208" h="912" extrusionOk="0">
                  <a:moveTo>
                    <a:pt x="124" y="0"/>
                  </a:moveTo>
                  <a:cubicBezTo>
                    <a:pt x="55" y="0"/>
                    <a:pt x="0" y="55"/>
                    <a:pt x="0" y="124"/>
                  </a:cubicBezTo>
                  <a:lnTo>
                    <a:pt x="0" y="787"/>
                  </a:lnTo>
                  <a:cubicBezTo>
                    <a:pt x="0" y="855"/>
                    <a:pt x="55" y="911"/>
                    <a:pt x="124" y="911"/>
                  </a:cubicBezTo>
                  <a:lnTo>
                    <a:pt x="9083" y="911"/>
                  </a:lnTo>
                  <a:cubicBezTo>
                    <a:pt x="9152" y="911"/>
                    <a:pt x="9207" y="857"/>
                    <a:pt x="9207" y="787"/>
                  </a:cubicBezTo>
                  <a:lnTo>
                    <a:pt x="9207" y="124"/>
                  </a:lnTo>
                  <a:cubicBezTo>
                    <a:pt x="9207" y="55"/>
                    <a:pt x="9152" y="0"/>
                    <a:pt x="9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350;p51"/>
            <p:cNvSpPr/>
            <p:nvPr/>
          </p:nvSpPr>
          <p:spPr>
            <a:xfrm>
              <a:off x="3746806" y="2466107"/>
              <a:ext cx="17680" cy="32523"/>
            </a:xfrm>
            <a:custGeom>
              <a:avLst/>
              <a:gdLst/>
              <a:ahLst/>
              <a:cxnLst/>
              <a:rect l="l" t="t" r="r" b="b"/>
              <a:pathLst>
                <a:path w="498" h="916" extrusionOk="0">
                  <a:moveTo>
                    <a:pt x="1" y="0"/>
                  </a:moveTo>
                  <a:cubicBezTo>
                    <a:pt x="71" y="0"/>
                    <a:pt x="127" y="58"/>
                    <a:pt x="127" y="127"/>
                  </a:cubicBezTo>
                  <a:lnTo>
                    <a:pt x="127" y="790"/>
                  </a:lnTo>
                  <a:cubicBezTo>
                    <a:pt x="127" y="859"/>
                    <a:pt x="70" y="915"/>
                    <a:pt x="1" y="915"/>
                  </a:cubicBezTo>
                  <a:lnTo>
                    <a:pt x="372" y="915"/>
                  </a:lnTo>
                  <a:cubicBezTo>
                    <a:pt x="441" y="915"/>
                    <a:pt x="497" y="858"/>
                    <a:pt x="497" y="790"/>
                  </a:cubicBezTo>
                  <a:lnTo>
                    <a:pt x="497" y="127"/>
                  </a:lnTo>
                  <a:cubicBezTo>
                    <a:pt x="497" y="58"/>
                    <a:pt x="442" y="1"/>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326;p51"/>
          <p:cNvGrpSpPr/>
          <p:nvPr/>
        </p:nvGrpSpPr>
        <p:grpSpPr>
          <a:xfrm>
            <a:off x="4299616" y="3746922"/>
            <a:ext cx="506656" cy="503415"/>
            <a:chOff x="3437569" y="2173804"/>
            <a:chExt cx="326917" cy="324825"/>
          </a:xfrm>
        </p:grpSpPr>
        <p:sp>
          <p:nvSpPr>
            <p:cNvPr id="230" name="Google Shape;2327;p51"/>
            <p:cNvSpPr/>
            <p:nvPr/>
          </p:nvSpPr>
          <p:spPr>
            <a:xfrm>
              <a:off x="3491570" y="2251309"/>
              <a:ext cx="144247" cy="93520"/>
            </a:xfrm>
            <a:custGeom>
              <a:avLst/>
              <a:gdLst/>
              <a:ahLst/>
              <a:cxnLst/>
              <a:rect l="l" t="t" r="r" b="b"/>
              <a:pathLst>
                <a:path w="4063" h="2634" extrusionOk="0">
                  <a:moveTo>
                    <a:pt x="508" y="0"/>
                  </a:moveTo>
                  <a:cubicBezTo>
                    <a:pt x="279" y="510"/>
                    <a:pt x="0" y="1107"/>
                    <a:pt x="121" y="1680"/>
                  </a:cubicBezTo>
                  <a:cubicBezTo>
                    <a:pt x="251" y="2298"/>
                    <a:pt x="728" y="2589"/>
                    <a:pt x="1318" y="2634"/>
                  </a:cubicBezTo>
                  <a:lnTo>
                    <a:pt x="2740" y="2634"/>
                  </a:lnTo>
                  <a:cubicBezTo>
                    <a:pt x="3330" y="2591"/>
                    <a:pt x="3811" y="2298"/>
                    <a:pt x="3937" y="1680"/>
                  </a:cubicBezTo>
                  <a:cubicBezTo>
                    <a:pt x="4063" y="1107"/>
                    <a:pt x="3785" y="510"/>
                    <a:pt x="3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28;p51"/>
            <p:cNvSpPr/>
            <p:nvPr/>
          </p:nvSpPr>
          <p:spPr>
            <a:xfrm>
              <a:off x="3581785" y="2251309"/>
              <a:ext cx="54035" cy="93520"/>
            </a:xfrm>
            <a:custGeom>
              <a:avLst/>
              <a:gdLst/>
              <a:ahLst/>
              <a:cxnLst/>
              <a:rect l="l" t="t" r="r" b="b"/>
              <a:pathLst>
                <a:path w="1522" h="2634" extrusionOk="0">
                  <a:moveTo>
                    <a:pt x="546" y="0"/>
                  </a:moveTo>
                  <a:cubicBezTo>
                    <a:pt x="771" y="507"/>
                    <a:pt x="1055" y="1206"/>
                    <a:pt x="949" y="1716"/>
                  </a:cubicBezTo>
                  <a:cubicBezTo>
                    <a:pt x="838" y="2244"/>
                    <a:pt x="473" y="2533"/>
                    <a:pt x="1" y="2634"/>
                  </a:cubicBezTo>
                  <a:lnTo>
                    <a:pt x="202" y="2634"/>
                  </a:lnTo>
                  <a:cubicBezTo>
                    <a:pt x="792" y="2589"/>
                    <a:pt x="1271" y="2298"/>
                    <a:pt x="1401" y="1680"/>
                  </a:cubicBezTo>
                  <a:cubicBezTo>
                    <a:pt x="1522" y="1107"/>
                    <a:pt x="1244" y="510"/>
                    <a:pt x="10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9;p51"/>
            <p:cNvSpPr/>
            <p:nvPr/>
          </p:nvSpPr>
          <p:spPr>
            <a:xfrm>
              <a:off x="3509144" y="2207817"/>
              <a:ext cx="109206" cy="111308"/>
            </a:xfrm>
            <a:custGeom>
              <a:avLst/>
              <a:gdLst/>
              <a:ahLst/>
              <a:cxnLst/>
              <a:rect l="l" t="t" r="r" b="b"/>
              <a:pathLst>
                <a:path w="3076" h="3135" extrusionOk="0">
                  <a:moveTo>
                    <a:pt x="1539" y="1"/>
                  </a:moveTo>
                  <a:lnTo>
                    <a:pt x="0" y="1015"/>
                  </a:lnTo>
                  <a:lnTo>
                    <a:pt x="0" y="1597"/>
                  </a:lnTo>
                  <a:cubicBezTo>
                    <a:pt x="0" y="2446"/>
                    <a:pt x="690" y="3135"/>
                    <a:pt x="1539" y="3135"/>
                  </a:cubicBezTo>
                  <a:cubicBezTo>
                    <a:pt x="2388" y="3135"/>
                    <a:pt x="3076" y="2446"/>
                    <a:pt x="3076" y="1597"/>
                  </a:cubicBezTo>
                  <a:lnTo>
                    <a:pt x="3076" y="1015"/>
                  </a:lnTo>
                  <a:lnTo>
                    <a:pt x="1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0;p51"/>
            <p:cNvSpPr/>
            <p:nvPr/>
          </p:nvSpPr>
          <p:spPr>
            <a:xfrm>
              <a:off x="3489475" y="2237924"/>
              <a:ext cx="20982" cy="29398"/>
            </a:xfrm>
            <a:custGeom>
              <a:avLst/>
              <a:gdLst/>
              <a:ahLst/>
              <a:cxnLst/>
              <a:rect l="l" t="t" r="r" b="b"/>
              <a:pathLst>
                <a:path w="591" h="828" extrusionOk="0">
                  <a:moveTo>
                    <a:pt x="413" y="0"/>
                  </a:moveTo>
                  <a:cubicBezTo>
                    <a:pt x="186" y="0"/>
                    <a:pt x="0" y="186"/>
                    <a:pt x="0" y="413"/>
                  </a:cubicBezTo>
                  <a:cubicBezTo>
                    <a:pt x="0" y="642"/>
                    <a:pt x="186" y="828"/>
                    <a:pt x="413" y="828"/>
                  </a:cubicBezTo>
                  <a:lnTo>
                    <a:pt x="590" y="828"/>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31;p51"/>
            <p:cNvSpPr/>
            <p:nvPr/>
          </p:nvSpPr>
          <p:spPr>
            <a:xfrm>
              <a:off x="3617004" y="2237924"/>
              <a:ext cx="20982" cy="29398"/>
            </a:xfrm>
            <a:custGeom>
              <a:avLst/>
              <a:gdLst/>
              <a:ahLst/>
              <a:cxnLst/>
              <a:rect l="l" t="t" r="r" b="b"/>
              <a:pathLst>
                <a:path w="591" h="828" extrusionOk="0">
                  <a:moveTo>
                    <a:pt x="0" y="0"/>
                  </a:moveTo>
                  <a:lnTo>
                    <a:pt x="0" y="828"/>
                  </a:lnTo>
                  <a:lnTo>
                    <a:pt x="177" y="828"/>
                  </a:lnTo>
                  <a:cubicBezTo>
                    <a:pt x="404" y="828"/>
                    <a:pt x="590" y="642"/>
                    <a:pt x="590" y="413"/>
                  </a:cubicBezTo>
                  <a:cubicBezTo>
                    <a:pt x="590" y="186"/>
                    <a:pt x="404"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32;p51"/>
            <p:cNvSpPr/>
            <p:nvPr/>
          </p:nvSpPr>
          <p:spPr>
            <a:xfrm>
              <a:off x="3617040" y="2238386"/>
              <a:ext cx="20982" cy="28937"/>
            </a:xfrm>
            <a:custGeom>
              <a:avLst/>
              <a:gdLst/>
              <a:ahLst/>
              <a:cxnLst/>
              <a:rect l="l" t="t" r="r" b="b"/>
              <a:pathLst>
                <a:path w="591" h="815" extrusionOk="0">
                  <a:moveTo>
                    <a:pt x="281" y="0"/>
                  </a:moveTo>
                  <a:lnTo>
                    <a:pt x="281" y="0"/>
                  </a:lnTo>
                  <a:cubicBezTo>
                    <a:pt x="310" y="55"/>
                    <a:pt x="327" y="118"/>
                    <a:pt x="327" y="187"/>
                  </a:cubicBezTo>
                  <a:cubicBezTo>
                    <a:pt x="327" y="385"/>
                    <a:pt x="188" y="551"/>
                    <a:pt x="1" y="592"/>
                  </a:cubicBezTo>
                  <a:lnTo>
                    <a:pt x="1" y="815"/>
                  </a:lnTo>
                  <a:lnTo>
                    <a:pt x="178" y="815"/>
                  </a:lnTo>
                  <a:cubicBezTo>
                    <a:pt x="406" y="815"/>
                    <a:pt x="591" y="629"/>
                    <a:pt x="591" y="400"/>
                  </a:cubicBezTo>
                  <a:cubicBezTo>
                    <a:pt x="591" y="288"/>
                    <a:pt x="545" y="183"/>
                    <a:pt x="471" y="108"/>
                  </a:cubicBezTo>
                  <a:cubicBezTo>
                    <a:pt x="418" y="58"/>
                    <a:pt x="353" y="19"/>
                    <a:pt x="28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33;p51"/>
            <p:cNvSpPr/>
            <p:nvPr/>
          </p:nvSpPr>
          <p:spPr>
            <a:xfrm>
              <a:off x="3536056" y="2252268"/>
              <a:ext cx="9941" cy="16439"/>
            </a:xfrm>
            <a:custGeom>
              <a:avLst/>
              <a:gdLst/>
              <a:ahLst/>
              <a:cxnLst/>
              <a:rect l="l" t="t" r="r" b="b"/>
              <a:pathLst>
                <a:path w="280" h="463" extrusionOk="0">
                  <a:moveTo>
                    <a:pt x="140" y="1"/>
                  </a:moveTo>
                  <a:cubicBezTo>
                    <a:pt x="64" y="1"/>
                    <a:pt x="1" y="61"/>
                    <a:pt x="1" y="139"/>
                  </a:cubicBezTo>
                  <a:lnTo>
                    <a:pt x="1" y="324"/>
                  </a:lnTo>
                  <a:cubicBezTo>
                    <a:pt x="1" y="401"/>
                    <a:pt x="63" y="463"/>
                    <a:pt x="140" y="463"/>
                  </a:cubicBezTo>
                  <a:cubicBezTo>
                    <a:pt x="217" y="463"/>
                    <a:pt x="280" y="401"/>
                    <a:pt x="278" y="324"/>
                  </a:cubicBezTo>
                  <a:lnTo>
                    <a:pt x="278" y="139"/>
                  </a:lnTo>
                  <a:cubicBezTo>
                    <a:pt x="278" y="64"/>
                    <a:pt x="215"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34;p51"/>
            <p:cNvSpPr/>
            <p:nvPr/>
          </p:nvSpPr>
          <p:spPr>
            <a:xfrm>
              <a:off x="3583737" y="2252268"/>
              <a:ext cx="9834" cy="16439"/>
            </a:xfrm>
            <a:custGeom>
              <a:avLst/>
              <a:gdLst/>
              <a:ahLst/>
              <a:cxnLst/>
              <a:rect l="l" t="t" r="r" b="b"/>
              <a:pathLst>
                <a:path w="277" h="463" extrusionOk="0">
                  <a:moveTo>
                    <a:pt x="138" y="1"/>
                  </a:moveTo>
                  <a:cubicBezTo>
                    <a:pt x="64" y="1"/>
                    <a:pt x="0" y="61"/>
                    <a:pt x="0" y="139"/>
                  </a:cubicBezTo>
                  <a:lnTo>
                    <a:pt x="0" y="324"/>
                  </a:lnTo>
                  <a:cubicBezTo>
                    <a:pt x="0" y="401"/>
                    <a:pt x="61" y="463"/>
                    <a:pt x="138" y="463"/>
                  </a:cubicBezTo>
                  <a:cubicBezTo>
                    <a:pt x="215" y="463"/>
                    <a:pt x="277" y="401"/>
                    <a:pt x="277" y="324"/>
                  </a:cubicBezTo>
                  <a:lnTo>
                    <a:pt x="277" y="139"/>
                  </a:lnTo>
                  <a:cubicBezTo>
                    <a:pt x="277" y="64"/>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35;p51"/>
            <p:cNvSpPr/>
            <p:nvPr/>
          </p:nvSpPr>
          <p:spPr>
            <a:xfrm>
              <a:off x="3555689" y="2236398"/>
              <a:ext cx="62662" cy="82727"/>
            </a:xfrm>
            <a:custGeom>
              <a:avLst/>
              <a:gdLst/>
              <a:ahLst/>
              <a:cxnLst/>
              <a:rect l="l" t="t" r="r" b="b"/>
              <a:pathLst>
                <a:path w="1765" h="2330" extrusionOk="0">
                  <a:moveTo>
                    <a:pt x="1311" y="0"/>
                  </a:moveTo>
                  <a:lnTo>
                    <a:pt x="1311" y="792"/>
                  </a:lnTo>
                  <a:cubicBezTo>
                    <a:pt x="1311" y="1563"/>
                    <a:pt x="743" y="2203"/>
                    <a:pt x="0" y="2313"/>
                  </a:cubicBezTo>
                  <a:cubicBezTo>
                    <a:pt x="74" y="2324"/>
                    <a:pt x="150" y="2330"/>
                    <a:pt x="228" y="2330"/>
                  </a:cubicBezTo>
                  <a:cubicBezTo>
                    <a:pt x="1077" y="2330"/>
                    <a:pt x="1765" y="1641"/>
                    <a:pt x="1765" y="792"/>
                  </a:cubicBezTo>
                  <a:lnTo>
                    <a:pt x="1765" y="210"/>
                  </a:lnTo>
                  <a:lnTo>
                    <a:pt x="131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36;p51"/>
            <p:cNvSpPr/>
            <p:nvPr/>
          </p:nvSpPr>
          <p:spPr>
            <a:xfrm>
              <a:off x="3509144" y="2173804"/>
              <a:ext cx="109206" cy="71259"/>
            </a:xfrm>
            <a:custGeom>
              <a:avLst/>
              <a:gdLst/>
              <a:ahLst/>
              <a:cxnLst/>
              <a:rect l="l" t="t" r="r" b="b"/>
              <a:pathLst>
                <a:path w="3076" h="2007" extrusionOk="0">
                  <a:moveTo>
                    <a:pt x="1539" y="0"/>
                  </a:moveTo>
                  <a:cubicBezTo>
                    <a:pt x="690" y="0"/>
                    <a:pt x="0" y="690"/>
                    <a:pt x="0" y="1539"/>
                  </a:cubicBezTo>
                  <a:lnTo>
                    <a:pt x="0" y="2006"/>
                  </a:lnTo>
                  <a:cubicBezTo>
                    <a:pt x="0" y="2006"/>
                    <a:pt x="1" y="2006"/>
                    <a:pt x="2" y="2006"/>
                  </a:cubicBezTo>
                  <a:cubicBezTo>
                    <a:pt x="45" y="2006"/>
                    <a:pt x="1008" y="1998"/>
                    <a:pt x="1539" y="1262"/>
                  </a:cubicBezTo>
                  <a:cubicBezTo>
                    <a:pt x="2068" y="1998"/>
                    <a:pt x="3031" y="2006"/>
                    <a:pt x="3074" y="2006"/>
                  </a:cubicBezTo>
                  <a:cubicBezTo>
                    <a:pt x="3075" y="2006"/>
                    <a:pt x="3076" y="2006"/>
                    <a:pt x="3076" y="2006"/>
                  </a:cubicBezTo>
                  <a:lnTo>
                    <a:pt x="3076" y="1539"/>
                  </a:lnTo>
                  <a:cubicBezTo>
                    <a:pt x="3076" y="688"/>
                    <a:pt x="2388" y="0"/>
                    <a:pt x="1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337;p51"/>
            <p:cNvSpPr/>
            <p:nvPr/>
          </p:nvSpPr>
          <p:spPr>
            <a:xfrm>
              <a:off x="3560944" y="2173804"/>
              <a:ext cx="57408" cy="71259"/>
            </a:xfrm>
            <a:custGeom>
              <a:avLst/>
              <a:gdLst/>
              <a:ahLst/>
              <a:cxnLst/>
              <a:rect l="l" t="t" r="r" b="b"/>
              <a:pathLst>
                <a:path w="1617" h="2007" extrusionOk="0">
                  <a:moveTo>
                    <a:pt x="80" y="0"/>
                  </a:moveTo>
                  <a:cubicBezTo>
                    <a:pt x="52" y="0"/>
                    <a:pt x="26" y="0"/>
                    <a:pt x="1" y="2"/>
                  </a:cubicBezTo>
                  <a:cubicBezTo>
                    <a:pt x="670" y="169"/>
                    <a:pt x="1163" y="776"/>
                    <a:pt x="1163" y="1496"/>
                  </a:cubicBezTo>
                  <a:lnTo>
                    <a:pt x="1163" y="1946"/>
                  </a:lnTo>
                  <a:cubicBezTo>
                    <a:pt x="1414" y="2005"/>
                    <a:pt x="1599" y="2006"/>
                    <a:pt x="1615" y="2006"/>
                  </a:cubicBezTo>
                  <a:cubicBezTo>
                    <a:pt x="1616" y="2006"/>
                    <a:pt x="1617" y="2006"/>
                    <a:pt x="1617" y="2006"/>
                  </a:cubicBezTo>
                  <a:lnTo>
                    <a:pt x="1617" y="1539"/>
                  </a:lnTo>
                  <a:cubicBezTo>
                    <a:pt x="1617" y="688"/>
                    <a:pt x="929" y="0"/>
                    <a:pt x="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338;p51"/>
            <p:cNvSpPr/>
            <p:nvPr/>
          </p:nvSpPr>
          <p:spPr>
            <a:xfrm>
              <a:off x="3691384" y="2398046"/>
              <a:ext cx="61526" cy="70832"/>
            </a:xfrm>
            <a:custGeom>
              <a:avLst/>
              <a:gdLst/>
              <a:ahLst/>
              <a:cxnLst/>
              <a:rect l="l" t="t" r="r" b="b"/>
              <a:pathLst>
                <a:path w="1733" h="1995" extrusionOk="0">
                  <a:moveTo>
                    <a:pt x="100" y="0"/>
                  </a:moveTo>
                  <a:cubicBezTo>
                    <a:pt x="46" y="0"/>
                    <a:pt x="0" y="46"/>
                    <a:pt x="6" y="104"/>
                  </a:cubicBezTo>
                  <a:lnTo>
                    <a:pt x="176" y="1995"/>
                  </a:lnTo>
                  <a:lnTo>
                    <a:pt x="1559" y="1995"/>
                  </a:lnTo>
                  <a:lnTo>
                    <a:pt x="1727" y="104"/>
                  </a:lnTo>
                  <a:cubicBezTo>
                    <a:pt x="1733" y="48"/>
                    <a:pt x="1688"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339;p51"/>
            <p:cNvSpPr/>
            <p:nvPr/>
          </p:nvSpPr>
          <p:spPr>
            <a:xfrm>
              <a:off x="3732391" y="2398046"/>
              <a:ext cx="20591" cy="70832"/>
            </a:xfrm>
            <a:custGeom>
              <a:avLst/>
              <a:gdLst/>
              <a:ahLst/>
              <a:cxnLst/>
              <a:rect l="l" t="t" r="r" b="b"/>
              <a:pathLst>
                <a:path w="580" h="1995" extrusionOk="0">
                  <a:moveTo>
                    <a:pt x="74" y="0"/>
                  </a:moveTo>
                  <a:cubicBezTo>
                    <a:pt x="130" y="0"/>
                    <a:pt x="175" y="48"/>
                    <a:pt x="169" y="104"/>
                  </a:cubicBezTo>
                  <a:lnTo>
                    <a:pt x="1" y="1995"/>
                  </a:lnTo>
                  <a:lnTo>
                    <a:pt x="405" y="1995"/>
                  </a:lnTo>
                  <a:lnTo>
                    <a:pt x="575" y="104"/>
                  </a:lnTo>
                  <a:cubicBezTo>
                    <a:pt x="579" y="46"/>
                    <a:pt x="535" y="0"/>
                    <a:pt x="47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340;p51"/>
            <p:cNvSpPr/>
            <p:nvPr/>
          </p:nvSpPr>
          <p:spPr>
            <a:xfrm>
              <a:off x="3693266" y="2420094"/>
              <a:ext cx="57869" cy="26345"/>
            </a:xfrm>
            <a:custGeom>
              <a:avLst/>
              <a:gdLst/>
              <a:ahLst/>
              <a:cxnLst/>
              <a:rect l="l" t="t" r="r" b="b"/>
              <a:pathLst>
                <a:path w="1630" h="742" extrusionOk="0">
                  <a:moveTo>
                    <a:pt x="1" y="1"/>
                  </a:moveTo>
                  <a:lnTo>
                    <a:pt x="67" y="742"/>
                  </a:lnTo>
                  <a:lnTo>
                    <a:pt x="1563" y="742"/>
                  </a:lnTo>
                  <a:lnTo>
                    <a:pt x="1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341;p51"/>
            <p:cNvSpPr/>
            <p:nvPr/>
          </p:nvSpPr>
          <p:spPr>
            <a:xfrm>
              <a:off x="3734415" y="2420094"/>
              <a:ext cx="16722" cy="26345"/>
            </a:xfrm>
            <a:custGeom>
              <a:avLst/>
              <a:gdLst/>
              <a:ahLst/>
              <a:cxnLst/>
              <a:rect l="l" t="t" r="r" b="b"/>
              <a:pathLst>
                <a:path w="471" h="742" extrusionOk="0">
                  <a:moveTo>
                    <a:pt x="66" y="1"/>
                  </a:moveTo>
                  <a:lnTo>
                    <a:pt x="0" y="742"/>
                  </a:lnTo>
                  <a:lnTo>
                    <a:pt x="404" y="742"/>
                  </a:lnTo>
                  <a:lnTo>
                    <a:pt x="47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342;p51"/>
            <p:cNvSpPr/>
            <p:nvPr/>
          </p:nvSpPr>
          <p:spPr>
            <a:xfrm>
              <a:off x="3549760" y="2277369"/>
              <a:ext cx="27976" cy="14024"/>
            </a:xfrm>
            <a:custGeom>
              <a:avLst/>
              <a:gdLst/>
              <a:ahLst/>
              <a:cxnLst/>
              <a:rect l="l" t="t" r="r" b="b"/>
              <a:pathLst>
                <a:path w="788" h="395" extrusionOk="0">
                  <a:moveTo>
                    <a:pt x="630" y="1"/>
                  </a:moveTo>
                  <a:cubicBezTo>
                    <a:pt x="589" y="1"/>
                    <a:pt x="549" y="19"/>
                    <a:pt x="521" y="54"/>
                  </a:cubicBezTo>
                  <a:cubicBezTo>
                    <a:pt x="490" y="92"/>
                    <a:pt x="442" y="115"/>
                    <a:pt x="392" y="115"/>
                  </a:cubicBezTo>
                  <a:cubicBezTo>
                    <a:pt x="343" y="115"/>
                    <a:pt x="297" y="94"/>
                    <a:pt x="265" y="55"/>
                  </a:cubicBezTo>
                  <a:cubicBezTo>
                    <a:pt x="237" y="21"/>
                    <a:pt x="197" y="4"/>
                    <a:pt x="156" y="4"/>
                  </a:cubicBezTo>
                  <a:cubicBezTo>
                    <a:pt x="125" y="4"/>
                    <a:pt x="94" y="14"/>
                    <a:pt x="68" y="35"/>
                  </a:cubicBezTo>
                  <a:cubicBezTo>
                    <a:pt x="9" y="84"/>
                    <a:pt x="0" y="172"/>
                    <a:pt x="49" y="231"/>
                  </a:cubicBezTo>
                  <a:cubicBezTo>
                    <a:pt x="133" y="336"/>
                    <a:pt x="258" y="395"/>
                    <a:pt x="392" y="395"/>
                  </a:cubicBezTo>
                  <a:cubicBezTo>
                    <a:pt x="528" y="395"/>
                    <a:pt x="655" y="334"/>
                    <a:pt x="739" y="228"/>
                  </a:cubicBezTo>
                  <a:cubicBezTo>
                    <a:pt x="788" y="166"/>
                    <a:pt x="777" y="79"/>
                    <a:pt x="718" y="32"/>
                  </a:cubicBezTo>
                  <a:cubicBezTo>
                    <a:pt x="692" y="11"/>
                    <a:pt x="661"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343;p51"/>
            <p:cNvSpPr/>
            <p:nvPr/>
          </p:nvSpPr>
          <p:spPr>
            <a:xfrm>
              <a:off x="3468563" y="2309819"/>
              <a:ext cx="190293" cy="130729"/>
            </a:xfrm>
            <a:custGeom>
              <a:avLst/>
              <a:gdLst/>
              <a:ahLst/>
              <a:cxnLst/>
              <a:rect l="l" t="t" r="r" b="b"/>
              <a:pathLst>
                <a:path w="5360" h="3682" extrusionOk="0">
                  <a:moveTo>
                    <a:pt x="209" y="0"/>
                  </a:moveTo>
                  <a:cubicBezTo>
                    <a:pt x="94" y="0"/>
                    <a:pt x="1" y="94"/>
                    <a:pt x="1" y="209"/>
                  </a:cubicBezTo>
                  <a:lnTo>
                    <a:pt x="1" y="3472"/>
                  </a:lnTo>
                  <a:cubicBezTo>
                    <a:pt x="1" y="3588"/>
                    <a:pt x="94" y="3681"/>
                    <a:pt x="209" y="3681"/>
                  </a:cubicBezTo>
                  <a:lnTo>
                    <a:pt x="5151" y="3681"/>
                  </a:lnTo>
                  <a:cubicBezTo>
                    <a:pt x="5266" y="3681"/>
                    <a:pt x="5360" y="3588"/>
                    <a:pt x="5360" y="3472"/>
                  </a:cubicBezTo>
                  <a:lnTo>
                    <a:pt x="5360" y="209"/>
                  </a:lnTo>
                  <a:cubicBezTo>
                    <a:pt x="5360" y="94"/>
                    <a:pt x="5266" y="0"/>
                    <a:pt x="5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344;p51"/>
            <p:cNvSpPr/>
            <p:nvPr/>
          </p:nvSpPr>
          <p:spPr>
            <a:xfrm>
              <a:off x="3637667" y="2309819"/>
              <a:ext cx="21195" cy="130729"/>
            </a:xfrm>
            <a:custGeom>
              <a:avLst/>
              <a:gdLst/>
              <a:ahLst/>
              <a:cxnLst/>
              <a:rect l="l" t="t" r="r" b="b"/>
              <a:pathLst>
                <a:path w="597" h="3682" extrusionOk="0">
                  <a:moveTo>
                    <a:pt x="1" y="0"/>
                  </a:moveTo>
                  <a:cubicBezTo>
                    <a:pt x="116" y="0"/>
                    <a:pt x="210" y="94"/>
                    <a:pt x="210" y="209"/>
                  </a:cubicBezTo>
                  <a:lnTo>
                    <a:pt x="210" y="3472"/>
                  </a:lnTo>
                  <a:cubicBezTo>
                    <a:pt x="210" y="3588"/>
                    <a:pt x="116" y="3681"/>
                    <a:pt x="1" y="3681"/>
                  </a:cubicBezTo>
                  <a:lnTo>
                    <a:pt x="388" y="3681"/>
                  </a:lnTo>
                  <a:cubicBezTo>
                    <a:pt x="503" y="3681"/>
                    <a:pt x="597" y="3588"/>
                    <a:pt x="597" y="3472"/>
                  </a:cubicBezTo>
                  <a:lnTo>
                    <a:pt x="597" y="209"/>
                  </a:lnTo>
                  <a:cubicBezTo>
                    <a:pt x="597" y="94"/>
                    <a:pt x="503" y="0"/>
                    <a:pt x="38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345;p51"/>
            <p:cNvSpPr/>
            <p:nvPr/>
          </p:nvSpPr>
          <p:spPr>
            <a:xfrm>
              <a:off x="3540849" y="2352247"/>
              <a:ext cx="45763" cy="45766"/>
            </a:xfrm>
            <a:custGeom>
              <a:avLst/>
              <a:gdLst/>
              <a:ahLst/>
              <a:cxnLst/>
              <a:rect l="l" t="t" r="r" b="b"/>
              <a:pathLst>
                <a:path w="1289" h="1289" extrusionOk="0">
                  <a:moveTo>
                    <a:pt x="646" y="1"/>
                  </a:moveTo>
                  <a:cubicBezTo>
                    <a:pt x="289" y="1"/>
                    <a:pt x="1" y="290"/>
                    <a:pt x="1" y="646"/>
                  </a:cubicBezTo>
                  <a:cubicBezTo>
                    <a:pt x="1" y="1001"/>
                    <a:pt x="289" y="1289"/>
                    <a:pt x="646" y="1289"/>
                  </a:cubicBezTo>
                  <a:cubicBezTo>
                    <a:pt x="1001" y="1289"/>
                    <a:pt x="1289" y="1001"/>
                    <a:pt x="1289" y="646"/>
                  </a:cubicBezTo>
                  <a:cubicBezTo>
                    <a:pt x="1289" y="290"/>
                    <a:pt x="1001"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346;p51"/>
            <p:cNvSpPr/>
            <p:nvPr/>
          </p:nvSpPr>
          <p:spPr>
            <a:xfrm>
              <a:off x="3544186" y="2353347"/>
              <a:ext cx="42390" cy="44736"/>
            </a:xfrm>
            <a:custGeom>
              <a:avLst/>
              <a:gdLst/>
              <a:ahLst/>
              <a:cxnLst/>
              <a:rect l="l" t="t" r="r" b="b"/>
              <a:pathLst>
                <a:path w="1194" h="1260" extrusionOk="0">
                  <a:moveTo>
                    <a:pt x="740" y="0"/>
                  </a:moveTo>
                  <a:cubicBezTo>
                    <a:pt x="801" y="98"/>
                    <a:pt x="835" y="213"/>
                    <a:pt x="835" y="335"/>
                  </a:cubicBezTo>
                  <a:cubicBezTo>
                    <a:pt x="835" y="692"/>
                    <a:pt x="547" y="980"/>
                    <a:pt x="192" y="980"/>
                  </a:cubicBezTo>
                  <a:cubicBezTo>
                    <a:pt x="124" y="980"/>
                    <a:pt x="59" y="969"/>
                    <a:pt x="0" y="951"/>
                  </a:cubicBezTo>
                  <a:lnTo>
                    <a:pt x="0" y="951"/>
                  </a:lnTo>
                  <a:cubicBezTo>
                    <a:pt x="114" y="1135"/>
                    <a:pt x="317" y="1259"/>
                    <a:pt x="549" y="1259"/>
                  </a:cubicBezTo>
                  <a:cubicBezTo>
                    <a:pt x="906" y="1259"/>
                    <a:pt x="1193" y="971"/>
                    <a:pt x="1193" y="615"/>
                  </a:cubicBezTo>
                  <a:cubicBezTo>
                    <a:pt x="1193" y="325"/>
                    <a:pt x="1002" y="81"/>
                    <a:pt x="74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347;p51"/>
            <p:cNvSpPr/>
            <p:nvPr/>
          </p:nvSpPr>
          <p:spPr>
            <a:xfrm>
              <a:off x="3452161" y="2439231"/>
              <a:ext cx="223169" cy="28333"/>
            </a:xfrm>
            <a:custGeom>
              <a:avLst/>
              <a:gdLst/>
              <a:ahLst/>
              <a:cxnLst/>
              <a:rect l="l" t="t" r="r" b="b"/>
              <a:pathLst>
                <a:path w="6286" h="798" extrusionOk="0">
                  <a:moveTo>
                    <a:pt x="181" y="0"/>
                  </a:moveTo>
                  <a:cubicBezTo>
                    <a:pt x="81" y="0"/>
                    <a:pt x="1" y="81"/>
                    <a:pt x="1" y="180"/>
                  </a:cubicBezTo>
                  <a:lnTo>
                    <a:pt x="1" y="511"/>
                  </a:lnTo>
                  <a:cubicBezTo>
                    <a:pt x="1" y="669"/>
                    <a:pt x="129" y="797"/>
                    <a:pt x="287" y="797"/>
                  </a:cubicBezTo>
                  <a:lnTo>
                    <a:pt x="5997" y="797"/>
                  </a:lnTo>
                  <a:cubicBezTo>
                    <a:pt x="6156" y="797"/>
                    <a:pt x="6285" y="668"/>
                    <a:pt x="6285" y="511"/>
                  </a:cubicBezTo>
                  <a:lnTo>
                    <a:pt x="6285" y="180"/>
                  </a:lnTo>
                  <a:cubicBezTo>
                    <a:pt x="6285" y="81"/>
                    <a:pt x="6204" y="0"/>
                    <a:pt x="6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348;p51"/>
            <p:cNvSpPr/>
            <p:nvPr/>
          </p:nvSpPr>
          <p:spPr>
            <a:xfrm>
              <a:off x="3651372" y="2439160"/>
              <a:ext cx="23893" cy="28297"/>
            </a:xfrm>
            <a:custGeom>
              <a:avLst/>
              <a:gdLst/>
              <a:ahLst/>
              <a:cxnLst/>
              <a:rect l="l" t="t" r="r" b="b"/>
              <a:pathLst>
                <a:path w="673" h="797" extrusionOk="0">
                  <a:moveTo>
                    <a:pt x="109" y="1"/>
                  </a:moveTo>
                  <a:cubicBezTo>
                    <a:pt x="206" y="1"/>
                    <a:pt x="288" y="81"/>
                    <a:pt x="288" y="181"/>
                  </a:cubicBezTo>
                  <a:lnTo>
                    <a:pt x="288" y="512"/>
                  </a:lnTo>
                  <a:cubicBezTo>
                    <a:pt x="288" y="668"/>
                    <a:pt x="159" y="796"/>
                    <a:pt x="1" y="796"/>
                  </a:cubicBezTo>
                  <a:lnTo>
                    <a:pt x="386" y="796"/>
                  </a:lnTo>
                  <a:cubicBezTo>
                    <a:pt x="545" y="796"/>
                    <a:pt x="673" y="670"/>
                    <a:pt x="673" y="512"/>
                  </a:cubicBezTo>
                  <a:lnTo>
                    <a:pt x="673" y="181"/>
                  </a:lnTo>
                  <a:cubicBezTo>
                    <a:pt x="673" y="81"/>
                    <a:pt x="593" y="1"/>
                    <a:pt x="49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349;p51"/>
            <p:cNvSpPr/>
            <p:nvPr/>
          </p:nvSpPr>
          <p:spPr>
            <a:xfrm>
              <a:off x="3437569" y="2466249"/>
              <a:ext cx="326907" cy="32381"/>
            </a:xfrm>
            <a:custGeom>
              <a:avLst/>
              <a:gdLst/>
              <a:ahLst/>
              <a:cxnLst/>
              <a:rect l="l" t="t" r="r" b="b"/>
              <a:pathLst>
                <a:path w="9208" h="912" extrusionOk="0">
                  <a:moveTo>
                    <a:pt x="124" y="0"/>
                  </a:moveTo>
                  <a:cubicBezTo>
                    <a:pt x="55" y="0"/>
                    <a:pt x="0" y="55"/>
                    <a:pt x="0" y="124"/>
                  </a:cubicBezTo>
                  <a:lnTo>
                    <a:pt x="0" y="787"/>
                  </a:lnTo>
                  <a:cubicBezTo>
                    <a:pt x="0" y="855"/>
                    <a:pt x="55" y="911"/>
                    <a:pt x="124" y="911"/>
                  </a:cubicBezTo>
                  <a:lnTo>
                    <a:pt x="9083" y="911"/>
                  </a:lnTo>
                  <a:cubicBezTo>
                    <a:pt x="9152" y="911"/>
                    <a:pt x="9207" y="857"/>
                    <a:pt x="9207" y="787"/>
                  </a:cubicBezTo>
                  <a:lnTo>
                    <a:pt x="9207" y="124"/>
                  </a:lnTo>
                  <a:cubicBezTo>
                    <a:pt x="9207" y="55"/>
                    <a:pt x="9152" y="0"/>
                    <a:pt x="9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350;p51"/>
            <p:cNvSpPr/>
            <p:nvPr/>
          </p:nvSpPr>
          <p:spPr>
            <a:xfrm>
              <a:off x="3746806" y="2466107"/>
              <a:ext cx="17680" cy="32523"/>
            </a:xfrm>
            <a:custGeom>
              <a:avLst/>
              <a:gdLst/>
              <a:ahLst/>
              <a:cxnLst/>
              <a:rect l="l" t="t" r="r" b="b"/>
              <a:pathLst>
                <a:path w="498" h="916" extrusionOk="0">
                  <a:moveTo>
                    <a:pt x="1" y="0"/>
                  </a:moveTo>
                  <a:cubicBezTo>
                    <a:pt x="71" y="0"/>
                    <a:pt x="127" y="58"/>
                    <a:pt x="127" y="127"/>
                  </a:cubicBezTo>
                  <a:lnTo>
                    <a:pt x="127" y="790"/>
                  </a:lnTo>
                  <a:cubicBezTo>
                    <a:pt x="127" y="859"/>
                    <a:pt x="70" y="915"/>
                    <a:pt x="1" y="915"/>
                  </a:cubicBezTo>
                  <a:lnTo>
                    <a:pt x="372" y="915"/>
                  </a:lnTo>
                  <a:cubicBezTo>
                    <a:pt x="441" y="915"/>
                    <a:pt x="497" y="858"/>
                    <a:pt x="497" y="790"/>
                  </a:cubicBezTo>
                  <a:lnTo>
                    <a:pt x="497" y="127"/>
                  </a:lnTo>
                  <a:cubicBezTo>
                    <a:pt x="497" y="58"/>
                    <a:pt x="442" y="1"/>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761743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1"/>
          <p:cNvSpPr/>
          <p:nvPr/>
        </p:nvSpPr>
        <p:spPr>
          <a:xfrm>
            <a:off x="1346850" y="2482883"/>
            <a:ext cx="2350402" cy="140480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 name="Google Shape;1587;p41"/>
          <p:cNvGrpSpPr/>
          <p:nvPr/>
        </p:nvGrpSpPr>
        <p:grpSpPr>
          <a:xfrm>
            <a:off x="1355100" y="2264746"/>
            <a:ext cx="2336400" cy="218100"/>
            <a:chOff x="1290775" y="1427525"/>
            <a:chExt cx="2336400" cy="218100"/>
          </a:xfrm>
        </p:grpSpPr>
        <p:sp>
          <p:nvSpPr>
            <p:cNvPr id="1588" name="Google Shape;1588;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41"/>
          <p:cNvSpPr/>
          <p:nvPr/>
        </p:nvSpPr>
        <p:spPr>
          <a:xfrm>
            <a:off x="5364521" y="1626235"/>
            <a:ext cx="2781296" cy="18023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nvGrpSpPr>
          <p:cNvPr id="1599" name="Google Shape;1599;p41"/>
          <p:cNvGrpSpPr/>
          <p:nvPr/>
        </p:nvGrpSpPr>
        <p:grpSpPr>
          <a:xfrm>
            <a:off x="5364522" y="1381277"/>
            <a:ext cx="2781296" cy="185984"/>
            <a:chOff x="1290775" y="1427525"/>
            <a:chExt cx="2336400" cy="218100"/>
          </a:xfrm>
        </p:grpSpPr>
        <p:sp>
          <p:nvSpPr>
            <p:cNvPr id="1600"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601"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602"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603"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1604" name="Google Shape;1604;p4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GB" dirty="0">
                <a:solidFill>
                  <a:schemeClr val="tx2"/>
                </a:solidFill>
              </a:rPr>
              <a:t>Audio</a:t>
            </a:r>
            <a:r>
              <a:rPr lang="en-GB" dirty="0" smtClean="0"/>
              <a:t> </a:t>
            </a:r>
            <a:r>
              <a:rPr lang="en-GB" dirty="0"/>
              <a:t>Steganography</a:t>
            </a:r>
            <a:endParaRPr dirty="0"/>
          </a:p>
        </p:txBody>
      </p:sp>
      <p:sp>
        <p:nvSpPr>
          <p:cNvPr id="1605" name="Google Shape;1605;p41"/>
          <p:cNvSpPr txBox="1">
            <a:spLocks noGrp="1"/>
          </p:cNvSpPr>
          <p:nvPr>
            <p:ph type="title" idx="2"/>
          </p:nvPr>
        </p:nvSpPr>
        <p:spPr>
          <a:xfrm>
            <a:off x="1355100" y="2482871"/>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smtClean="0"/>
              <a:t>Audio</a:t>
            </a:r>
            <a:r>
              <a:rPr lang="tr-TR" dirty="0" smtClean="0"/>
              <a:t> </a:t>
            </a:r>
            <a:r>
              <a:rPr lang="tr-TR" dirty="0" err="1" smtClean="0"/>
              <a:t>Steganography</a:t>
            </a:r>
            <a:endParaRPr dirty="0"/>
          </a:p>
        </p:txBody>
      </p:sp>
      <p:sp>
        <p:nvSpPr>
          <p:cNvPr id="1606" name="Google Shape;1606;p41"/>
          <p:cNvSpPr txBox="1">
            <a:spLocks noGrp="1"/>
          </p:cNvSpPr>
          <p:nvPr>
            <p:ph type="subTitle" idx="1"/>
          </p:nvPr>
        </p:nvSpPr>
        <p:spPr>
          <a:xfrm>
            <a:off x="1355100" y="3010584"/>
            <a:ext cx="2342151" cy="877108"/>
          </a:xfrm>
          <a:prstGeom prst="rect">
            <a:avLst/>
          </a:prstGeom>
        </p:spPr>
        <p:txBody>
          <a:bodyPr spcFirstLastPara="1" wrap="square" lIns="91425" tIns="91425" rIns="91425" bIns="91425" anchor="t" anchorCtr="0">
            <a:noAutofit/>
          </a:bodyPr>
          <a:lstStyle/>
          <a:p>
            <a:pPr marL="0" lvl="0" indent="0">
              <a:spcAft>
                <a:spcPts val="1600"/>
              </a:spcAft>
            </a:pPr>
            <a:r>
              <a:rPr lang="en-US" dirty="0"/>
              <a:t>In the audio steganography method, the message is hidden in an audio signal. </a:t>
            </a:r>
            <a:endParaRPr dirty="0"/>
          </a:p>
        </p:txBody>
      </p:sp>
      <p:sp>
        <p:nvSpPr>
          <p:cNvPr id="1607" name="Google Shape;1607;p41"/>
          <p:cNvSpPr txBox="1">
            <a:spLocks noGrp="1"/>
          </p:cNvSpPr>
          <p:nvPr>
            <p:ph type="title" idx="3"/>
          </p:nvPr>
        </p:nvSpPr>
        <p:spPr>
          <a:xfrm>
            <a:off x="5364522" y="1580229"/>
            <a:ext cx="2781295" cy="226238"/>
          </a:xfrm>
          <a:prstGeom prst="rect">
            <a:avLst/>
          </a:prstGeom>
        </p:spPr>
        <p:txBody>
          <a:bodyPr spcFirstLastPara="1" wrap="square" lIns="91425" tIns="91425" rIns="91425" bIns="91425" anchor="ctr" anchorCtr="0">
            <a:noAutofit/>
          </a:bodyPr>
          <a:lstStyle/>
          <a:p>
            <a:r>
              <a:rPr lang="en-GB" sz="1200" dirty="0"/>
              <a:t>Least Significant Bit</a:t>
            </a:r>
            <a:endParaRPr lang="tr-TR" sz="1200" dirty="0"/>
          </a:p>
        </p:txBody>
      </p:sp>
      <p:grpSp>
        <p:nvGrpSpPr>
          <p:cNvPr id="1614" name="Google Shape;1614;p41"/>
          <p:cNvGrpSpPr/>
          <p:nvPr/>
        </p:nvGrpSpPr>
        <p:grpSpPr>
          <a:xfrm>
            <a:off x="4302636" y="2976353"/>
            <a:ext cx="505467" cy="535090"/>
            <a:chOff x="4876875" y="1427500"/>
            <a:chExt cx="1130400" cy="1319125"/>
          </a:xfrm>
        </p:grpSpPr>
        <p:sp>
          <p:nvSpPr>
            <p:cNvPr id="1615"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41"/>
          <p:cNvGrpSpPr/>
          <p:nvPr/>
        </p:nvGrpSpPr>
        <p:grpSpPr>
          <a:xfrm>
            <a:off x="4295645" y="2233883"/>
            <a:ext cx="505467" cy="535090"/>
            <a:chOff x="4876875" y="1427500"/>
            <a:chExt cx="1130400" cy="1319125"/>
          </a:xfrm>
        </p:grpSpPr>
        <p:sp>
          <p:nvSpPr>
            <p:cNvPr id="1618" name="Google Shape;1618;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0" name="Google Shape;1620;p41"/>
          <p:cNvCxnSpPr>
            <a:stCxn id="147" idx="3"/>
            <a:endCxn id="1600" idx="1"/>
          </p:cNvCxnSpPr>
          <p:nvPr/>
        </p:nvCxnSpPr>
        <p:spPr>
          <a:xfrm flipV="1">
            <a:off x="4782202" y="1474269"/>
            <a:ext cx="582320" cy="251744"/>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621" name="Google Shape;1621;p41"/>
          <p:cNvCxnSpPr>
            <a:stCxn id="1605" idx="3"/>
            <a:endCxn id="1618" idx="1"/>
          </p:cNvCxnSpPr>
          <p:nvPr/>
        </p:nvCxnSpPr>
        <p:spPr>
          <a:xfrm flipV="1">
            <a:off x="3691500" y="2545668"/>
            <a:ext cx="604145" cy="201053"/>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622" name="Google Shape;1622;p41"/>
          <p:cNvCxnSpPr/>
          <p:nvPr/>
        </p:nvCxnSpPr>
        <p:spPr>
          <a:xfrm>
            <a:off x="4804327" y="3893357"/>
            <a:ext cx="567374" cy="299116"/>
          </a:xfrm>
          <a:prstGeom prst="bentConnector3">
            <a:avLst>
              <a:gd name="adj1" fmla="val 50000"/>
            </a:avLst>
          </a:prstGeom>
          <a:noFill/>
          <a:ln w="9525" cap="flat" cmpd="sng">
            <a:solidFill>
              <a:schemeClr val="dk2"/>
            </a:solidFill>
            <a:prstDash val="solid"/>
            <a:round/>
            <a:headEnd type="none" w="med" len="med"/>
            <a:tailEnd type="none" w="med" len="med"/>
          </a:ln>
        </p:spPr>
      </p:cxnSp>
      <p:grpSp>
        <p:nvGrpSpPr>
          <p:cNvPr id="143" name="Google Shape;1614;p41"/>
          <p:cNvGrpSpPr/>
          <p:nvPr/>
        </p:nvGrpSpPr>
        <p:grpSpPr>
          <a:xfrm>
            <a:off x="4302636" y="3658165"/>
            <a:ext cx="505467" cy="535090"/>
            <a:chOff x="4876875" y="1427500"/>
            <a:chExt cx="1130400" cy="1319125"/>
          </a:xfrm>
        </p:grpSpPr>
        <p:sp>
          <p:nvSpPr>
            <p:cNvPr id="144"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614;p41"/>
          <p:cNvGrpSpPr/>
          <p:nvPr/>
        </p:nvGrpSpPr>
        <p:grpSpPr>
          <a:xfrm>
            <a:off x="4276735" y="1414228"/>
            <a:ext cx="505467" cy="535090"/>
            <a:chOff x="4876875" y="1427500"/>
            <a:chExt cx="1130400" cy="1319125"/>
          </a:xfrm>
        </p:grpSpPr>
        <p:sp>
          <p:nvSpPr>
            <p:cNvPr id="147"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774;p43"/>
          <p:cNvGrpSpPr/>
          <p:nvPr/>
        </p:nvGrpSpPr>
        <p:grpSpPr>
          <a:xfrm>
            <a:off x="4409355" y="3780303"/>
            <a:ext cx="326665" cy="326993"/>
            <a:chOff x="6026746" y="2831051"/>
            <a:chExt cx="326665" cy="326993"/>
          </a:xfrm>
        </p:grpSpPr>
        <p:sp>
          <p:nvSpPr>
            <p:cNvPr id="150" name="Google Shape;1775;p43"/>
            <p:cNvSpPr/>
            <p:nvPr/>
          </p:nvSpPr>
          <p:spPr>
            <a:xfrm>
              <a:off x="6175932" y="2831051"/>
              <a:ext cx="177477" cy="177418"/>
            </a:xfrm>
            <a:custGeom>
              <a:avLst/>
              <a:gdLst/>
              <a:ahLst/>
              <a:cxnLst/>
              <a:rect l="l" t="t" r="r" b="b"/>
              <a:pathLst>
                <a:path w="4999" h="4997" extrusionOk="0">
                  <a:moveTo>
                    <a:pt x="2499" y="0"/>
                  </a:moveTo>
                  <a:cubicBezTo>
                    <a:pt x="1120" y="0"/>
                    <a:pt x="0" y="1118"/>
                    <a:pt x="0" y="2498"/>
                  </a:cubicBezTo>
                  <a:cubicBezTo>
                    <a:pt x="0" y="3878"/>
                    <a:pt x="1120" y="4996"/>
                    <a:pt x="2499" y="4996"/>
                  </a:cubicBezTo>
                  <a:cubicBezTo>
                    <a:pt x="3879" y="4996"/>
                    <a:pt x="4998" y="3878"/>
                    <a:pt x="4998" y="2498"/>
                  </a:cubicBezTo>
                  <a:cubicBezTo>
                    <a:pt x="4998" y="1118"/>
                    <a:pt x="3879" y="0"/>
                    <a:pt x="2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776;p43"/>
            <p:cNvSpPr/>
            <p:nvPr/>
          </p:nvSpPr>
          <p:spPr>
            <a:xfrm>
              <a:off x="6224217" y="2836128"/>
              <a:ext cx="129194" cy="172341"/>
            </a:xfrm>
            <a:custGeom>
              <a:avLst/>
              <a:gdLst/>
              <a:ahLst/>
              <a:cxnLst/>
              <a:rect l="l" t="t" r="r" b="b"/>
              <a:pathLst>
                <a:path w="3639" h="4854" extrusionOk="0">
                  <a:moveTo>
                    <a:pt x="1975" y="1"/>
                  </a:moveTo>
                  <a:lnTo>
                    <a:pt x="1975" y="1"/>
                  </a:lnTo>
                  <a:cubicBezTo>
                    <a:pt x="2783" y="414"/>
                    <a:pt x="3336" y="1256"/>
                    <a:pt x="3336" y="2226"/>
                  </a:cubicBezTo>
                  <a:cubicBezTo>
                    <a:pt x="3336" y="3606"/>
                    <a:pt x="2216" y="4724"/>
                    <a:pt x="838" y="4724"/>
                  </a:cubicBezTo>
                  <a:cubicBezTo>
                    <a:pt x="544" y="4724"/>
                    <a:pt x="262" y="4673"/>
                    <a:pt x="0" y="4580"/>
                  </a:cubicBezTo>
                  <a:lnTo>
                    <a:pt x="0" y="4580"/>
                  </a:lnTo>
                  <a:cubicBezTo>
                    <a:pt x="343" y="4754"/>
                    <a:pt x="730" y="4853"/>
                    <a:pt x="1140" y="4853"/>
                  </a:cubicBezTo>
                  <a:cubicBezTo>
                    <a:pt x="2519" y="4853"/>
                    <a:pt x="3638" y="3735"/>
                    <a:pt x="3638" y="2355"/>
                  </a:cubicBezTo>
                  <a:cubicBezTo>
                    <a:pt x="3638" y="1269"/>
                    <a:pt x="2943" y="342"/>
                    <a:pt x="197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777;p43"/>
            <p:cNvSpPr/>
            <p:nvPr/>
          </p:nvSpPr>
          <p:spPr>
            <a:xfrm>
              <a:off x="6026746" y="2965965"/>
              <a:ext cx="191252" cy="177028"/>
            </a:xfrm>
            <a:custGeom>
              <a:avLst/>
              <a:gdLst/>
              <a:ahLst/>
              <a:cxnLst/>
              <a:rect l="l" t="t" r="r" b="b"/>
              <a:pathLst>
                <a:path w="5387" h="4986" extrusionOk="0">
                  <a:moveTo>
                    <a:pt x="749" y="0"/>
                  </a:moveTo>
                  <a:cubicBezTo>
                    <a:pt x="474" y="481"/>
                    <a:pt x="232" y="1008"/>
                    <a:pt x="209" y="1575"/>
                  </a:cubicBezTo>
                  <a:cubicBezTo>
                    <a:pt x="195" y="1899"/>
                    <a:pt x="365" y="2195"/>
                    <a:pt x="293" y="2522"/>
                  </a:cubicBezTo>
                  <a:cubicBezTo>
                    <a:pt x="209" y="2894"/>
                    <a:pt x="29" y="3241"/>
                    <a:pt x="19" y="3630"/>
                  </a:cubicBezTo>
                  <a:cubicBezTo>
                    <a:pt x="1" y="4319"/>
                    <a:pt x="608" y="4961"/>
                    <a:pt x="1296" y="4985"/>
                  </a:cubicBezTo>
                  <a:lnTo>
                    <a:pt x="4092" y="4985"/>
                  </a:lnTo>
                  <a:cubicBezTo>
                    <a:pt x="4778" y="4961"/>
                    <a:pt x="5387" y="4319"/>
                    <a:pt x="5368" y="3630"/>
                  </a:cubicBezTo>
                  <a:cubicBezTo>
                    <a:pt x="5357" y="3241"/>
                    <a:pt x="5177" y="2894"/>
                    <a:pt x="5093" y="2522"/>
                  </a:cubicBezTo>
                  <a:cubicBezTo>
                    <a:pt x="5021" y="2194"/>
                    <a:pt x="5190" y="1899"/>
                    <a:pt x="5177" y="1575"/>
                  </a:cubicBezTo>
                  <a:cubicBezTo>
                    <a:pt x="5152" y="1008"/>
                    <a:pt x="4912" y="481"/>
                    <a:pt x="4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778;p43"/>
            <p:cNvSpPr/>
            <p:nvPr/>
          </p:nvSpPr>
          <p:spPr>
            <a:xfrm>
              <a:off x="6157186" y="2965930"/>
              <a:ext cx="60780" cy="176957"/>
            </a:xfrm>
            <a:custGeom>
              <a:avLst/>
              <a:gdLst/>
              <a:ahLst/>
              <a:cxnLst/>
              <a:rect l="l" t="t" r="r" b="b"/>
              <a:pathLst>
                <a:path w="1712" h="4984" extrusionOk="0">
                  <a:moveTo>
                    <a:pt x="547" y="0"/>
                  </a:moveTo>
                  <a:cubicBezTo>
                    <a:pt x="822" y="479"/>
                    <a:pt x="1064" y="1007"/>
                    <a:pt x="1087" y="1573"/>
                  </a:cubicBezTo>
                  <a:cubicBezTo>
                    <a:pt x="1101" y="1897"/>
                    <a:pt x="931" y="2192"/>
                    <a:pt x="1003" y="2521"/>
                  </a:cubicBezTo>
                  <a:cubicBezTo>
                    <a:pt x="1087" y="2895"/>
                    <a:pt x="1267" y="3241"/>
                    <a:pt x="1277" y="3629"/>
                  </a:cubicBezTo>
                  <a:cubicBezTo>
                    <a:pt x="1295" y="4319"/>
                    <a:pt x="687" y="4960"/>
                    <a:pt x="0" y="4983"/>
                  </a:cubicBezTo>
                  <a:lnTo>
                    <a:pt x="416" y="4983"/>
                  </a:lnTo>
                  <a:cubicBezTo>
                    <a:pt x="1104" y="4960"/>
                    <a:pt x="1711" y="4319"/>
                    <a:pt x="1693" y="3629"/>
                  </a:cubicBezTo>
                  <a:cubicBezTo>
                    <a:pt x="1683" y="3242"/>
                    <a:pt x="1503" y="2895"/>
                    <a:pt x="1419" y="2521"/>
                  </a:cubicBezTo>
                  <a:cubicBezTo>
                    <a:pt x="1347" y="2195"/>
                    <a:pt x="1516" y="1897"/>
                    <a:pt x="1503" y="1573"/>
                  </a:cubicBezTo>
                  <a:cubicBezTo>
                    <a:pt x="1478" y="1007"/>
                    <a:pt x="1238" y="479"/>
                    <a:pt x="963"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779;p43"/>
            <p:cNvSpPr/>
            <p:nvPr/>
          </p:nvSpPr>
          <p:spPr>
            <a:xfrm>
              <a:off x="6048154" y="3083767"/>
              <a:ext cx="148436" cy="74276"/>
            </a:xfrm>
            <a:custGeom>
              <a:avLst/>
              <a:gdLst/>
              <a:ahLst/>
              <a:cxnLst/>
              <a:rect l="l" t="t" r="r" b="b"/>
              <a:pathLst>
                <a:path w="4181" h="2092" extrusionOk="0">
                  <a:moveTo>
                    <a:pt x="2091" y="1"/>
                  </a:moveTo>
                  <a:cubicBezTo>
                    <a:pt x="936" y="1"/>
                    <a:pt x="0" y="936"/>
                    <a:pt x="0" y="2092"/>
                  </a:cubicBezTo>
                  <a:lnTo>
                    <a:pt x="4181" y="2092"/>
                  </a:lnTo>
                  <a:cubicBezTo>
                    <a:pt x="4181" y="936"/>
                    <a:pt x="3245" y="1"/>
                    <a:pt x="20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780;p43"/>
            <p:cNvSpPr/>
            <p:nvPr/>
          </p:nvSpPr>
          <p:spPr>
            <a:xfrm>
              <a:off x="6114866" y="3083767"/>
              <a:ext cx="81691" cy="74276"/>
            </a:xfrm>
            <a:custGeom>
              <a:avLst/>
              <a:gdLst/>
              <a:ahLst/>
              <a:cxnLst/>
              <a:rect l="l" t="t" r="r" b="b"/>
              <a:pathLst>
                <a:path w="2301" h="2092" extrusionOk="0">
                  <a:moveTo>
                    <a:pt x="209" y="1"/>
                  </a:moveTo>
                  <a:cubicBezTo>
                    <a:pt x="140" y="1"/>
                    <a:pt x="70" y="5"/>
                    <a:pt x="1" y="12"/>
                  </a:cubicBezTo>
                  <a:cubicBezTo>
                    <a:pt x="1057" y="116"/>
                    <a:pt x="1882" y="1008"/>
                    <a:pt x="1882" y="2092"/>
                  </a:cubicBezTo>
                  <a:lnTo>
                    <a:pt x="2300" y="2092"/>
                  </a:lnTo>
                  <a:cubicBezTo>
                    <a:pt x="2300" y="1513"/>
                    <a:pt x="2066" y="992"/>
                    <a:pt x="1687" y="612"/>
                  </a:cubicBezTo>
                  <a:cubicBezTo>
                    <a:pt x="1309" y="234"/>
                    <a:pt x="788" y="1"/>
                    <a:pt x="20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781;p43"/>
            <p:cNvSpPr/>
            <p:nvPr/>
          </p:nvSpPr>
          <p:spPr>
            <a:xfrm>
              <a:off x="6106025" y="3047234"/>
              <a:ext cx="32804" cy="59719"/>
            </a:xfrm>
            <a:custGeom>
              <a:avLst/>
              <a:gdLst/>
              <a:ahLst/>
              <a:cxnLst/>
              <a:rect l="l" t="t" r="r" b="b"/>
              <a:pathLst>
                <a:path w="924" h="1682" extrusionOk="0">
                  <a:moveTo>
                    <a:pt x="1" y="1"/>
                  </a:moveTo>
                  <a:lnTo>
                    <a:pt x="1" y="1221"/>
                  </a:lnTo>
                  <a:cubicBezTo>
                    <a:pt x="1" y="1475"/>
                    <a:pt x="205" y="1682"/>
                    <a:pt x="461" y="1682"/>
                  </a:cubicBezTo>
                  <a:cubicBezTo>
                    <a:pt x="715" y="1682"/>
                    <a:pt x="922" y="1475"/>
                    <a:pt x="923" y="1221"/>
                  </a:cubicBezTo>
                  <a:lnTo>
                    <a:pt x="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782;p43"/>
            <p:cNvSpPr/>
            <p:nvPr/>
          </p:nvSpPr>
          <p:spPr>
            <a:xfrm>
              <a:off x="6115647" y="3047198"/>
              <a:ext cx="23112" cy="59648"/>
            </a:xfrm>
            <a:custGeom>
              <a:avLst/>
              <a:gdLst/>
              <a:ahLst/>
              <a:cxnLst/>
              <a:rect l="l" t="t" r="r" b="b"/>
              <a:pathLst>
                <a:path w="651" h="1680" extrusionOk="0">
                  <a:moveTo>
                    <a:pt x="272" y="1"/>
                  </a:moveTo>
                  <a:lnTo>
                    <a:pt x="272" y="1219"/>
                  </a:lnTo>
                  <a:cubicBezTo>
                    <a:pt x="272" y="1406"/>
                    <a:pt x="162" y="1569"/>
                    <a:pt x="0" y="1641"/>
                  </a:cubicBezTo>
                  <a:cubicBezTo>
                    <a:pt x="58" y="1665"/>
                    <a:pt x="123" y="1680"/>
                    <a:pt x="190" y="1680"/>
                  </a:cubicBezTo>
                  <a:cubicBezTo>
                    <a:pt x="444" y="1680"/>
                    <a:pt x="651" y="1476"/>
                    <a:pt x="651" y="1219"/>
                  </a:cubicBezTo>
                  <a:lnTo>
                    <a:pt x="65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783;p43"/>
            <p:cNvSpPr/>
            <p:nvPr/>
          </p:nvSpPr>
          <p:spPr>
            <a:xfrm>
              <a:off x="6257875" y="2851324"/>
              <a:ext cx="39372" cy="56630"/>
            </a:xfrm>
            <a:custGeom>
              <a:avLst/>
              <a:gdLst/>
              <a:ahLst/>
              <a:cxnLst/>
              <a:rect l="l" t="t" r="r" b="b"/>
              <a:pathLst>
                <a:path w="1109" h="1595" extrusionOk="0">
                  <a:moveTo>
                    <a:pt x="671" y="408"/>
                  </a:moveTo>
                  <a:lnTo>
                    <a:pt x="671" y="934"/>
                  </a:lnTo>
                  <a:lnTo>
                    <a:pt x="371" y="934"/>
                  </a:lnTo>
                  <a:cubicBezTo>
                    <a:pt x="484" y="731"/>
                    <a:pt x="596" y="534"/>
                    <a:pt x="671" y="408"/>
                  </a:cubicBezTo>
                  <a:close/>
                  <a:moveTo>
                    <a:pt x="732" y="1"/>
                  </a:moveTo>
                  <a:cubicBezTo>
                    <a:pt x="667" y="1"/>
                    <a:pt x="602" y="34"/>
                    <a:pt x="549" y="98"/>
                  </a:cubicBezTo>
                  <a:cubicBezTo>
                    <a:pt x="474" y="192"/>
                    <a:pt x="97" y="869"/>
                    <a:pt x="24" y="1003"/>
                  </a:cubicBezTo>
                  <a:cubicBezTo>
                    <a:pt x="1" y="1045"/>
                    <a:pt x="1" y="1095"/>
                    <a:pt x="27" y="1137"/>
                  </a:cubicBezTo>
                  <a:cubicBezTo>
                    <a:pt x="50" y="1179"/>
                    <a:pt x="94" y="1203"/>
                    <a:pt x="143" y="1203"/>
                  </a:cubicBezTo>
                  <a:lnTo>
                    <a:pt x="671" y="1203"/>
                  </a:lnTo>
                  <a:cubicBezTo>
                    <a:pt x="671" y="1294"/>
                    <a:pt x="671" y="1380"/>
                    <a:pt x="670" y="1459"/>
                  </a:cubicBezTo>
                  <a:cubicBezTo>
                    <a:pt x="670" y="1533"/>
                    <a:pt x="729" y="1595"/>
                    <a:pt x="805" y="1595"/>
                  </a:cubicBezTo>
                  <a:cubicBezTo>
                    <a:pt x="878" y="1595"/>
                    <a:pt x="940" y="1534"/>
                    <a:pt x="940" y="1459"/>
                  </a:cubicBezTo>
                  <a:cubicBezTo>
                    <a:pt x="940" y="1412"/>
                    <a:pt x="940" y="1318"/>
                    <a:pt x="942" y="1203"/>
                  </a:cubicBezTo>
                  <a:lnTo>
                    <a:pt x="973" y="1203"/>
                  </a:lnTo>
                  <a:cubicBezTo>
                    <a:pt x="1048" y="1203"/>
                    <a:pt x="1109" y="1143"/>
                    <a:pt x="1109" y="1069"/>
                  </a:cubicBezTo>
                  <a:cubicBezTo>
                    <a:pt x="1109" y="995"/>
                    <a:pt x="1048" y="934"/>
                    <a:pt x="973" y="934"/>
                  </a:cubicBezTo>
                  <a:lnTo>
                    <a:pt x="942" y="934"/>
                  </a:lnTo>
                  <a:cubicBezTo>
                    <a:pt x="943" y="613"/>
                    <a:pt x="943" y="265"/>
                    <a:pt x="937" y="216"/>
                  </a:cubicBezTo>
                  <a:cubicBezTo>
                    <a:pt x="929" y="117"/>
                    <a:pt x="870" y="35"/>
                    <a:pt x="786" y="9"/>
                  </a:cubicBezTo>
                  <a:cubicBezTo>
                    <a:pt x="768" y="4"/>
                    <a:pt x="750" y="1"/>
                    <a:pt x="73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784;p43"/>
            <p:cNvSpPr/>
            <p:nvPr/>
          </p:nvSpPr>
          <p:spPr>
            <a:xfrm>
              <a:off x="6224821" y="2851004"/>
              <a:ext cx="35751" cy="57518"/>
            </a:xfrm>
            <a:custGeom>
              <a:avLst/>
              <a:gdLst/>
              <a:ahLst/>
              <a:cxnLst/>
              <a:rect l="l" t="t" r="r" b="b"/>
              <a:pathLst>
                <a:path w="1007" h="1620" extrusionOk="0">
                  <a:moveTo>
                    <a:pt x="478" y="1"/>
                  </a:moveTo>
                  <a:cubicBezTo>
                    <a:pt x="254" y="1"/>
                    <a:pt x="57" y="160"/>
                    <a:pt x="14" y="382"/>
                  </a:cubicBezTo>
                  <a:cubicBezTo>
                    <a:pt x="1" y="453"/>
                    <a:pt x="48" y="524"/>
                    <a:pt x="120" y="539"/>
                  </a:cubicBezTo>
                  <a:cubicBezTo>
                    <a:pt x="129" y="541"/>
                    <a:pt x="138" y="541"/>
                    <a:pt x="146" y="541"/>
                  </a:cubicBezTo>
                  <a:cubicBezTo>
                    <a:pt x="210" y="541"/>
                    <a:pt x="266" y="496"/>
                    <a:pt x="278" y="432"/>
                  </a:cubicBezTo>
                  <a:cubicBezTo>
                    <a:pt x="297" y="337"/>
                    <a:pt x="382" y="268"/>
                    <a:pt x="478" y="268"/>
                  </a:cubicBezTo>
                  <a:cubicBezTo>
                    <a:pt x="588" y="268"/>
                    <a:pt x="678" y="356"/>
                    <a:pt x="681" y="464"/>
                  </a:cubicBezTo>
                  <a:lnTo>
                    <a:pt x="678" y="499"/>
                  </a:lnTo>
                  <a:cubicBezTo>
                    <a:pt x="661" y="565"/>
                    <a:pt x="622" y="644"/>
                    <a:pt x="559" y="732"/>
                  </a:cubicBezTo>
                  <a:cubicBezTo>
                    <a:pt x="349" y="1032"/>
                    <a:pt x="225" y="1196"/>
                    <a:pt x="156" y="1284"/>
                  </a:cubicBezTo>
                  <a:cubicBezTo>
                    <a:pt x="74" y="1392"/>
                    <a:pt x="39" y="1435"/>
                    <a:pt x="63" y="1513"/>
                  </a:cubicBezTo>
                  <a:cubicBezTo>
                    <a:pt x="77" y="1558"/>
                    <a:pt x="110" y="1591"/>
                    <a:pt x="155" y="1607"/>
                  </a:cubicBezTo>
                  <a:cubicBezTo>
                    <a:pt x="172" y="1612"/>
                    <a:pt x="192" y="1620"/>
                    <a:pt x="444" y="1620"/>
                  </a:cubicBezTo>
                  <a:cubicBezTo>
                    <a:pt x="545" y="1620"/>
                    <a:pt x="683" y="1617"/>
                    <a:pt x="873" y="1615"/>
                  </a:cubicBezTo>
                  <a:cubicBezTo>
                    <a:pt x="946" y="1614"/>
                    <a:pt x="1007" y="1552"/>
                    <a:pt x="1005" y="1479"/>
                  </a:cubicBezTo>
                  <a:cubicBezTo>
                    <a:pt x="1004" y="1407"/>
                    <a:pt x="947" y="1346"/>
                    <a:pt x="873" y="1346"/>
                  </a:cubicBezTo>
                  <a:cubicBezTo>
                    <a:pt x="872" y="1346"/>
                    <a:pt x="870" y="1346"/>
                    <a:pt x="868" y="1346"/>
                  </a:cubicBezTo>
                  <a:cubicBezTo>
                    <a:pt x="723" y="1348"/>
                    <a:pt x="568" y="1349"/>
                    <a:pt x="445" y="1349"/>
                  </a:cubicBezTo>
                  <a:cubicBezTo>
                    <a:pt x="520" y="1250"/>
                    <a:pt x="628" y="1104"/>
                    <a:pt x="779" y="889"/>
                  </a:cubicBezTo>
                  <a:cubicBezTo>
                    <a:pt x="861" y="771"/>
                    <a:pt x="917" y="657"/>
                    <a:pt x="940" y="555"/>
                  </a:cubicBezTo>
                  <a:cubicBezTo>
                    <a:pt x="942" y="550"/>
                    <a:pt x="942" y="545"/>
                    <a:pt x="942" y="542"/>
                  </a:cubicBezTo>
                  <a:lnTo>
                    <a:pt x="949" y="491"/>
                  </a:lnTo>
                  <a:cubicBezTo>
                    <a:pt x="949" y="486"/>
                    <a:pt x="952" y="480"/>
                    <a:pt x="952" y="473"/>
                  </a:cubicBezTo>
                  <a:cubicBezTo>
                    <a:pt x="952" y="212"/>
                    <a:pt x="739" y="1"/>
                    <a:pt x="47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785;p43"/>
            <p:cNvSpPr/>
            <p:nvPr/>
          </p:nvSpPr>
          <p:spPr>
            <a:xfrm>
              <a:off x="6214454" y="2915195"/>
              <a:ext cx="100366" cy="9622"/>
            </a:xfrm>
            <a:custGeom>
              <a:avLst/>
              <a:gdLst/>
              <a:ahLst/>
              <a:cxnLst/>
              <a:rect l="l" t="t" r="r" b="b"/>
              <a:pathLst>
                <a:path w="2827" h="271" extrusionOk="0">
                  <a:moveTo>
                    <a:pt x="136" y="0"/>
                  </a:moveTo>
                  <a:cubicBezTo>
                    <a:pt x="61" y="0"/>
                    <a:pt x="1" y="62"/>
                    <a:pt x="1" y="135"/>
                  </a:cubicBezTo>
                  <a:cubicBezTo>
                    <a:pt x="1" y="209"/>
                    <a:pt x="61" y="271"/>
                    <a:pt x="136" y="271"/>
                  </a:cubicBezTo>
                  <a:lnTo>
                    <a:pt x="2691" y="271"/>
                  </a:lnTo>
                  <a:cubicBezTo>
                    <a:pt x="2765" y="271"/>
                    <a:pt x="2827" y="209"/>
                    <a:pt x="2827" y="135"/>
                  </a:cubicBezTo>
                  <a:cubicBezTo>
                    <a:pt x="2827" y="62"/>
                    <a:pt x="2768" y="0"/>
                    <a:pt x="269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786;p43"/>
            <p:cNvSpPr/>
            <p:nvPr/>
          </p:nvSpPr>
          <p:spPr>
            <a:xfrm>
              <a:off x="6243318" y="2931598"/>
              <a:ext cx="35893" cy="56986"/>
            </a:xfrm>
            <a:custGeom>
              <a:avLst/>
              <a:gdLst/>
              <a:ahLst/>
              <a:cxnLst/>
              <a:rect l="l" t="t" r="r" b="b"/>
              <a:pathLst>
                <a:path w="1011" h="1605" extrusionOk="0">
                  <a:moveTo>
                    <a:pt x="136" y="0"/>
                  </a:moveTo>
                  <a:cubicBezTo>
                    <a:pt x="61" y="0"/>
                    <a:pt x="1" y="62"/>
                    <a:pt x="1" y="135"/>
                  </a:cubicBezTo>
                  <a:cubicBezTo>
                    <a:pt x="1" y="209"/>
                    <a:pt x="61" y="271"/>
                    <a:pt x="136" y="271"/>
                  </a:cubicBezTo>
                  <a:lnTo>
                    <a:pt x="664" y="271"/>
                  </a:lnTo>
                  <a:lnTo>
                    <a:pt x="160" y="1416"/>
                  </a:lnTo>
                  <a:cubicBezTo>
                    <a:pt x="130" y="1485"/>
                    <a:pt x="163" y="1564"/>
                    <a:pt x="229" y="1594"/>
                  </a:cubicBezTo>
                  <a:cubicBezTo>
                    <a:pt x="247" y="1602"/>
                    <a:pt x="265" y="1605"/>
                    <a:pt x="283" y="1605"/>
                  </a:cubicBezTo>
                  <a:cubicBezTo>
                    <a:pt x="334" y="1605"/>
                    <a:pt x="383" y="1574"/>
                    <a:pt x="406" y="1524"/>
                  </a:cubicBezTo>
                  <a:lnTo>
                    <a:pt x="993" y="187"/>
                  </a:lnTo>
                  <a:cubicBezTo>
                    <a:pt x="1011" y="145"/>
                    <a:pt x="1008" y="98"/>
                    <a:pt x="982" y="59"/>
                  </a:cubicBezTo>
                  <a:cubicBezTo>
                    <a:pt x="959" y="22"/>
                    <a:pt x="919" y="0"/>
                    <a:pt x="87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787;p43"/>
            <p:cNvSpPr/>
            <p:nvPr/>
          </p:nvSpPr>
          <p:spPr>
            <a:xfrm>
              <a:off x="6035906" y="2868223"/>
              <a:ext cx="172897" cy="107687"/>
            </a:xfrm>
            <a:custGeom>
              <a:avLst/>
              <a:gdLst/>
              <a:ahLst/>
              <a:cxnLst/>
              <a:rect l="l" t="t" r="r" b="b"/>
              <a:pathLst>
                <a:path w="4870" h="3033" extrusionOk="0">
                  <a:moveTo>
                    <a:pt x="1681" y="1"/>
                  </a:moveTo>
                  <a:cubicBezTo>
                    <a:pt x="754" y="1"/>
                    <a:pt x="0" y="755"/>
                    <a:pt x="0" y="1681"/>
                  </a:cubicBezTo>
                  <a:lnTo>
                    <a:pt x="0" y="2897"/>
                  </a:lnTo>
                  <a:cubicBezTo>
                    <a:pt x="0" y="2971"/>
                    <a:pt x="62" y="3033"/>
                    <a:pt x="135" y="3033"/>
                  </a:cubicBezTo>
                  <a:cubicBezTo>
                    <a:pt x="209" y="3033"/>
                    <a:pt x="271" y="2971"/>
                    <a:pt x="271" y="2897"/>
                  </a:cubicBezTo>
                  <a:lnTo>
                    <a:pt x="271" y="1681"/>
                  </a:lnTo>
                  <a:cubicBezTo>
                    <a:pt x="271" y="904"/>
                    <a:pt x="902" y="271"/>
                    <a:pt x="1681" y="271"/>
                  </a:cubicBezTo>
                  <a:lnTo>
                    <a:pt x="3189" y="271"/>
                  </a:lnTo>
                  <a:cubicBezTo>
                    <a:pt x="3966" y="271"/>
                    <a:pt x="4599" y="904"/>
                    <a:pt x="4599" y="1681"/>
                  </a:cubicBezTo>
                  <a:lnTo>
                    <a:pt x="4599" y="2897"/>
                  </a:lnTo>
                  <a:cubicBezTo>
                    <a:pt x="4599" y="2971"/>
                    <a:pt x="4661" y="3033"/>
                    <a:pt x="4735" y="3033"/>
                  </a:cubicBezTo>
                  <a:cubicBezTo>
                    <a:pt x="4811" y="3033"/>
                    <a:pt x="4870" y="2971"/>
                    <a:pt x="4870" y="2897"/>
                  </a:cubicBezTo>
                  <a:lnTo>
                    <a:pt x="4870" y="1681"/>
                  </a:lnTo>
                  <a:cubicBezTo>
                    <a:pt x="4870" y="755"/>
                    <a:pt x="4116" y="1"/>
                    <a:pt x="3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788;p43"/>
            <p:cNvSpPr/>
            <p:nvPr/>
          </p:nvSpPr>
          <p:spPr>
            <a:xfrm>
              <a:off x="6187258" y="2963516"/>
              <a:ext cx="30106" cy="40405"/>
            </a:xfrm>
            <a:custGeom>
              <a:avLst/>
              <a:gdLst/>
              <a:ahLst/>
              <a:cxnLst/>
              <a:rect l="l" t="t" r="r" b="b"/>
              <a:pathLst>
                <a:path w="848" h="1138" extrusionOk="0">
                  <a:moveTo>
                    <a:pt x="1" y="0"/>
                  </a:moveTo>
                  <a:lnTo>
                    <a:pt x="1" y="1137"/>
                  </a:lnTo>
                  <a:lnTo>
                    <a:pt x="279" y="1137"/>
                  </a:lnTo>
                  <a:cubicBezTo>
                    <a:pt x="592" y="1137"/>
                    <a:pt x="847" y="884"/>
                    <a:pt x="847" y="569"/>
                  </a:cubicBezTo>
                  <a:cubicBezTo>
                    <a:pt x="847" y="257"/>
                    <a:pt x="594"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789;p43"/>
            <p:cNvSpPr/>
            <p:nvPr/>
          </p:nvSpPr>
          <p:spPr>
            <a:xfrm>
              <a:off x="6027420" y="2963516"/>
              <a:ext cx="31917" cy="40405"/>
            </a:xfrm>
            <a:custGeom>
              <a:avLst/>
              <a:gdLst/>
              <a:ahLst/>
              <a:cxnLst/>
              <a:rect l="l" t="t" r="r" b="b"/>
              <a:pathLst>
                <a:path w="899" h="1138" extrusionOk="0">
                  <a:moveTo>
                    <a:pt x="569" y="0"/>
                  </a:moveTo>
                  <a:cubicBezTo>
                    <a:pt x="253" y="0"/>
                    <a:pt x="0" y="257"/>
                    <a:pt x="0" y="569"/>
                  </a:cubicBezTo>
                  <a:cubicBezTo>
                    <a:pt x="0" y="884"/>
                    <a:pt x="255" y="1137"/>
                    <a:pt x="569" y="1137"/>
                  </a:cubicBezTo>
                  <a:lnTo>
                    <a:pt x="898" y="1137"/>
                  </a:lnTo>
                  <a:lnTo>
                    <a:pt x="8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790;p43"/>
            <p:cNvSpPr/>
            <p:nvPr/>
          </p:nvSpPr>
          <p:spPr>
            <a:xfrm>
              <a:off x="6056214" y="2922580"/>
              <a:ext cx="132353" cy="141771"/>
            </a:xfrm>
            <a:custGeom>
              <a:avLst/>
              <a:gdLst/>
              <a:ahLst/>
              <a:cxnLst/>
              <a:rect l="l" t="t" r="r" b="b"/>
              <a:pathLst>
                <a:path w="3728" h="3993" extrusionOk="0">
                  <a:moveTo>
                    <a:pt x="1864" y="1"/>
                  </a:moveTo>
                  <a:lnTo>
                    <a:pt x="1" y="988"/>
                  </a:lnTo>
                  <a:lnTo>
                    <a:pt x="1" y="2129"/>
                  </a:lnTo>
                  <a:cubicBezTo>
                    <a:pt x="1" y="3158"/>
                    <a:pt x="834" y="3993"/>
                    <a:pt x="1864" y="3993"/>
                  </a:cubicBezTo>
                  <a:cubicBezTo>
                    <a:pt x="2893" y="3993"/>
                    <a:pt x="3728" y="3158"/>
                    <a:pt x="3728" y="2129"/>
                  </a:cubicBezTo>
                  <a:lnTo>
                    <a:pt x="3728" y="988"/>
                  </a:lnTo>
                  <a:lnTo>
                    <a:pt x="1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791;p43"/>
            <p:cNvSpPr/>
            <p:nvPr/>
          </p:nvSpPr>
          <p:spPr>
            <a:xfrm>
              <a:off x="6115540" y="2950344"/>
              <a:ext cx="73029" cy="113971"/>
            </a:xfrm>
            <a:custGeom>
              <a:avLst/>
              <a:gdLst/>
              <a:ahLst/>
              <a:cxnLst/>
              <a:rect l="l" t="t" r="r" b="b"/>
              <a:pathLst>
                <a:path w="2057" h="3210" extrusionOk="0">
                  <a:moveTo>
                    <a:pt x="1671" y="0"/>
                  </a:moveTo>
                  <a:lnTo>
                    <a:pt x="1671" y="1344"/>
                  </a:lnTo>
                  <a:cubicBezTo>
                    <a:pt x="1671" y="2310"/>
                    <a:pt x="939" y="3103"/>
                    <a:pt x="1" y="3199"/>
                  </a:cubicBezTo>
                  <a:cubicBezTo>
                    <a:pt x="62" y="3205"/>
                    <a:pt x="129" y="3209"/>
                    <a:pt x="193" y="3209"/>
                  </a:cubicBezTo>
                  <a:cubicBezTo>
                    <a:pt x="1222" y="3209"/>
                    <a:pt x="2057" y="2373"/>
                    <a:pt x="2057" y="1344"/>
                  </a:cubicBezTo>
                  <a:lnTo>
                    <a:pt x="2057" y="204"/>
                  </a:lnTo>
                  <a:lnTo>
                    <a:pt x="167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792;p43"/>
            <p:cNvSpPr/>
            <p:nvPr/>
          </p:nvSpPr>
          <p:spPr>
            <a:xfrm>
              <a:off x="6087741" y="2978995"/>
              <a:ext cx="9586" cy="19031"/>
            </a:xfrm>
            <a:custGeom>
              <a:avLst/>
              <a:gdLst/>
              <a:ahLst/>
              <a:cxnLst/>
              <a:rect l="l" t="t" r="r" b="b"/>
              <a:pathLst>
                <a:path w="270" h="536" extrusionOk="0">
                  <a:moveTo>
                    <a:pt x="136" y="0"/>
                  </a:moveTo>
                  <a:cubicBezTo>
                    <a:pt x="61" y="0"/>
                    <a:pt x="1" y="61"/>
                    <a:pt x="1" y="136"/>
                  </a:cubicBezTo>
                  <a:lnTo>
                    <a:pt x="1" y="402"/>
                  </a:lnTo>
                  <a:cubicBezTo>
                    <a:pt x="1" y="475"/>
                    <a:pt x="61" y="536"/>
                    <a:pt x="136" y="536"/>
                  </a:cubicBezTo>
                  <a:cubicBezTo>
                    <a:pt x="211" y="536"/>
                    <a:pt x="270" y="475"/>
                    <a:pt x="270" y="402"/>
                  </a:cubicBezTo>
                  <a:lnTo>
                    <a:pt x="270" y="136"/>
                  </a:lnTo>
                  <a:cubicBezTo>
                    <a:pt x="270"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793;p43"/>
            <p:cNvSpPr/>
            <p:nvPr/>
          </p:nvSpPr>
          <p:spPr>
            <a:xfrm>
              <a:off x="6147316" y="2978995"/>
              <a:ext cx="9657" cy="19031"/>
            </a:xfrm>
            <a:custGeom>
              <a:avLst/>
              <a:gdLst/>
              <a:ahLst/>
              <a:cxnLst/>
              <a:rect l="l" t="t" r="r" b="b"/>
              <a:pathLst>
                <a:path w="272" h="536" extrusionOk="0">
                  <a:moveTo>
                    <a:pt x="136" y="0"/>
                  </a:moveTo>
                  <a:cubicBezTo>
                    <a:pt x="62" y="0"/>
                    <a:pt x="1" y="61"/>
                    <a:pt x="1" y="136"/>
                  </a:cubicBezTo>
                  <a:lnTo>
                    <a:pt x="1" y="402"/>
                  </a:lnTo>
                  <a:cubicBezTo>
                    <a:pt x="1" y="475"/>
                    <a:pt x="62" y="536"/>
                    <a:pt x="136" y="536"/>
                  </a:cubicBezTo>
                  <a:cubicBezTo>
                    <a:pt x="209" y="536"/>
                    <a:pt x="271" y="475"/>
                    <a:pt x="271" y="402"/>
                  </a:cubicBezTo>
                  <a:lnTo>
                    <a:pt x="271" y="136"/>
                  </a:lnTo>
                  <a:cubicBezTo>
                    <a:pt x="271"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794;p43"/>
            <p:cNvSpPr/>
            <p:nvPr/>
          </p:nvSpPr>
          <p:spPr>
            <a:xfrm>
              <a:off x="6141565" y="2999126"/>
              <a:ext cx="61135" cy="40511"/>
            </a:xfrm>
            <a:custGeom>
              <a:avLst/>
              <a:gdLst/>
              <a:ahLst/>
              <a:cxnLst/>
              <a:rect l="l" t="t" r="r" b="b"/>
              <a:pathLst>
                <a:path w="1722" h="1141" extrusionOk="0">
                  <a:moveTo>
                    <a:pt x="1586" y="0"/>
                  </a:moveTo>
                  <a:cubicBezTo>
                    <a:pt x="1512" y="0"/>
                    <a:pt x="1451" y="61"/>
                    <a:pt x="1451" y="134"/>
                  </a:cubicBezTo>
                  <a:lnTo>
                    <a:pt x="1451" y="642"/>
                  </a:lnTo>
                  <a:cubicBezTo>
                    <a:pt x="1451" y="757"/>
                    <a:pt x="1364" y="857"/>
                    <a:pt x="1249" y="871"/>
                  </a:cubicBezTo>
                  <a:lnTo>
                    <a:pt x="134" y="871"/>
                  </a:lnTo>
                  <a:cubicBezTo>
                    <a:pt x="60" y="871"/>
                    <a:pt x="0" y="931"/>
                    <a:pt x="0" y="1005"/>
                  </a:cubicBezTo>
                  <a:cubicBezTo>
                    <a:pt x="0" y="1080"/>
                    <a:pt x="60" y="1140"/>
                    <a:pt x="134" y="1140"/>
                  </a:cubicBezTo>
                  <a:lnTo>
                    <a:pt x="1271" y="1140"/>
                  </a:lnTo>
                  <a:cubicBezTo>
                    <a:pt x="1528" y="1113"/>
                    <a:pt x="1721" y="900"/>
                    <a:pt x="1721" y="642"/>
                  </a:cubicBezTo>
                  <a:lnTo>
                    <a:pt x="1721" y="134"/>
                  </a:lnTo>
                  <a:cubicBezTo>
                    <a:pt x="1721" y="61"/>
                    <a:pt x="1659" y="0"/>
                    <a:pt x="1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95;p43"/>
            <p:cNvSpPr/>
            <p:nvPr/>
          </p:nvSpPr>
          <p:spPr>
            <a:xfrm>
              <a:off x="6056214" y="2888248"/>
              <a:ext cx="132353" cy="77720"/>
            </a:xfrm>
            <a:custGeom>
              <a:avLst/>
              <a:gdLst/>
              <a:ahLst/>
              <a:cxnLst/>
              <a:rect l="l" t="t" r="r" b="b"/>
              <a:pathLst>
                <a:path w="3728" h="2189" extrusionOk="0">
                  <a:moveTo>
                    <a:pt x="1864" y="1"/>
                  </a:moveTo>
                  <a:cubicBezTo>
                    <a:pt x="834" y="1"/>
                    <a:pt x="1" y="835"/>
                    <a:pt x="1" y="1864"/>
                  </a:cubicBezTo>
                  <a:lnTo>
                    <a:pt x="1" y="2188"/>
                  </a:lnTo>
                  <a:cubicBezTo>
                    <a:pt x="1" y="2188"/>
                    <a:pt x="1" y="2188"/>
                    <a:pt x="3" y="2188"/>
                  </a:cubicBezTo>
                  <a:cubicBezTo>
                    <a:pt x="53" y="2188"/>
                    <a:pt x="1224" y="2178"/>
                    <a:pt x="1864" y="1289"/>
                  </a:cubicBezTo>
                  <a:cubicBezTo>
                    <a:pt x="2506" y="2178"/>
                    <a:pt x="3676" y="2188"/>
                    <a:pt x="3726" y="2188"/>
                  </a:cubicBezTo>
                  <a:cubicBezTo>
                    <a:pt x="3727" y="2188"/>
                    <a:pt x="3728" y="2188"/>
                    <a:pt x="3728" y="2188"/>
                  </a:cubicBezTo>
                  <a:lnTo>
                    <a:pt x="3728" y="1864"/>
                  </a:lnTo>
                  <a:cubicBezTo>
                    <a:pt x="3728" y="835"/>
                    <a:pt x="2893" y="1"/>
                    <a:pt x="1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96;p43"/>
            <p:cNvSpPr/>
            <p:nvPr/>
          </p:nvSpPr>
          <p:spPr>
            <a:xfrm>
              <a:off x="6107623" y="2888212"/>
              <a:ext cx="80946" cy="77756"/>
            </a:xfrm>
            <a:custGeom>
              <a:avLst/>
              <a:gdLst/>
              <a:ahLst/>
              <a:cxnLst/>
              <a:rect l="l" t="t" r="r" b="b"/>
              <a:pathLst>
                <a:path w="2280" h="2190" extrusionOk="0">
                  <a:moveTo>
                    <a:pt x="416" y="0"/>
                  </a:moveTo>
                  <a:cubicBezTo>
                    <a:pt x="274" y="0"/>
                    <a:pt x="133" y="18"/>
                    <a:pt x="0" y="48"/>
                  </a:cubicBezTo>
                  <a:lnTo>
                    <a:pt x="29" y="48"/>
                  </a:lnTo>
                  <a:cubicBezTo>
                    <a:pt x="1058" y="48"/>
                    <a:pt x="1893" y="882"/>
                    <a:pt x="1893" y="1911"/>
                  </a:cubicBezTo>
                  <a:lnTo>
                    <a:pt x="1893" y="2150"/>
                  </a:lnTo>
                  <a:cubicBezTo>
                    <a:pt x="2108" y="2188"/>
                    <a:pt x="2259" y="2189"/>
                    <a:pt x="2278" y="2189"/>
                  </a:cubicBezTo>
                  <a:cubicBezTo>
                    <a:pt x="2279" y="2189"/>
                    <a:pt x="2280" y="2189"/>
                    <a:pt x="2280" y="2189"/>
                  </a:cubicBezTo>
                  <a:lnTo>
                    <a:pt x="2280" y="1865"/>
                  </a:lnTo>
                  <a:cubicBezTo>
                    <a:pt x="2280" y="836"/>
                    <a:pt x="1445" y="2"/>
                    <a:pt x="41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97;p43"/>
            <p:cNvSpPr/>
            <p:nvPr/>
          </p:nvSpPr>
          <p:spPr>
            <a:xfrm>
              <a:off x="6121576" y="3024724"/>
              <a:ext cx="24745" cy="20309"/>
            </a:xfrm>
            <a:custGeom>
              <a:avLst/>
              <a:gdLst/>
              <a:ahLst/>
              <a:cxnLst/>
              <a:rect l="l" t="t" r="r" b="b"/>
              <a:pathLst>
                <a:path w="697" h="572" extrusionOk="0">
                  <a:moveTo>
                    <a:pt x="265" y="0"/>
                  </a:moveTo>
                  <a:cubicBezTo>
                    <a:pt x="120" y="0"/>
                    <a:pt x="0" y="118"/>
                    <a:pt x="0" y="265"/>
                  </a:cubicBezTo>
                  <a:lnTo>
                    <a:pt x="0" y="308"/>
                  </a:lnTo>
                  <a:cubicBezTo>
                    <a:pt x="0" y="454"/>
                    <a:pt x="120" y="572"/>
                    <a:pt x="265" y="572"/>
                  </a:cubicBezTo>
                  <a:lnTo>
                    <a:pt x="432" y="572"/>
                  </a:lnTo>
                  <a:cubicBezTo>
                    <a:pt x="579" y="572"/>
                    <a:pt x="697" y="454"/>
                    <a:pt x="697" y="308"/>
                  </a:cubicBezTo>
                  <a:lnTo>
                    <a:pt x="697" y="265"/>
                  </a:lnTo>
                  <a:cubicBezTo>
                    <a:pt x="697" y="118"/>
                    <a:pt x="579" y="0"/>
                    <a:pt x="4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98;p43"/>
            <p:cNvSpPr/>
            <p:nvPr/>
          </p:nvSpPr>
          <p:spPr>
            <a:xfrm>
              <a:off x="6128819" y="3024653"/>
              <a:ext cx="17503" cy="20344"/>
            </a:xfrm>
            <a:custGeom>
              <a:avLst/>
              <a:gdLst/>
              <a:ahLst/>
              <a:cxnLst/>
              <a:rect l="l" t="t" r="r" b="b"/>
              <a:pathLst>
                <a:path w="493" h="573" extrusionOk="0">
                  <a:moveTo>
                    <a:pt x="61" y="1"/>
                  </a:moveTo>
                  <a:cubicBezTo>
                    <a:pt x="42" y="1"/>
                    <a:pt x="21" y="2"/>
                    <a:pt x="1" y="8"/>
                  </a:cubicBezTo>
                  <a:cubicBezTo>
                    <a:pt x="117" y="34"/>
                    <a:pt x="204" y="141"/>
                    <a:pt x="204" y="264"/>
                  </a:cubicBezTo>
                  <a:lnTo>
                    <a:pt x="204" y="307"/>
                  </a:lnTo>
                  <a:cubicBezTo>
                    <a:pt x="204" y="433"/>
                    <a:pt x="117" y="538"/>
                    <a:pt x="1" y="565"/>
                  </a:cubicBezTo>
                  <a:cubicBezTo>
                    <a:pt x="21" y="571"/>
                    <a:pt x="40" y="572"/>
                    <a:pt x="61" y="572"/>
                  </a:cubicBezTo>
                  <a:lnTo>
                    <a:pt x="228" y="572"/>
                  </a:lnTo>
                  <a:cubicBezTo>
                    <a:pt x="375" y="572"/>
                    <a:pt x="493" y="454"/>
                    <a:pt x="493" y="307"/>
                  </a:cubicBezTo>
                  <a:lnTo>
                    <a:pt x="493" y="264"/>
                  </a:lnTo>
                  <a:cubicBezTo>
                    <a:pt x="493" y="119"/>
                    <a:pt x="375" y="1"/>
                    <a:pt x="22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99;p43"/>
            <p:cNvSpPr/>
            <p:nvPr/>
          </p:nvSpPr>
          <p:spPr>
            <a:xfrm>
              <a:off x="6188465" y="2963906"/>
              <a:ext cx="28828" cy="40014"/>
            </a:xfrm>
            <a:custGeom>
              <a:avLst/>
              <a:gdLst/>
              <a:ahLst/>
              <a:cxnLst/>
              <a:rect l="l" t="t" r="r" b="b"/>
              <a:pathLst>
                <a:path w="812" h="1127" extrusionOk="0">
                  <a:moveTo>
                    <a:pt x="345" y="1"/>
                  </a:moveTo>
                  <a:lnTo>
                    <a:pt x="345" y="1"/>
                  </a:lnTo>
                  <a:cubicBezTo>
                    <a:pt x="413" y="94"/>
                    <a:pt x="452" y="208"/>
                    <a:pt x="452" y="332"/>
                  </a:cubicBezTo>
                  <a:cubicBezTo>
                    <a:pt x="452" y="605"/>
                    <a:pt x="258" y="834"/>
                    <a:pt x="0" y="887"/>
                  </a:cubicBezTo>
                  <a:lnTo>
                    <a:pt x="0" y="1126"/>
                  </a:lnTo>
                  <a:lnTo>
                    <a:pt x="243" y="1126"/>
                  </a:lnTo>
                  <a:cubicBezTo>
                    <a:pt x="558" y="1126"/>
                    <a:pt x="812" y="872"/>
                    <a:pt x="812" y="558"/>
                  </a:cubicBezTo>
                  <a:cubicBezTo>
                    <a:pt x="812" y="402"/>
                    <a:pt x="748" y="260"/>
                    <a:pt x="645" y="158"/>
                  </a:cubicBezTo>
                  <a:cubicBezTo>
                    <a:pt x="566" y="79"/>
                    <a:pt x="461" y="23"/>
                    <a:pt x="34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 name="Google Shape;1774;p43"/>
          <p:cNvGrpSpPr/>
          <p:nvPr/>
        </p:nvGrpSpPr>
        <p:grpSpPr>
          <a:xfrm>
            <a:off x="4381399" y="3114217"/>
            <a:ext cx="326665" cy="326993"/>
            <a:chOff x="6026746" y="2831051"/>
            <a:chExt cx="326665" cy="326993"/>
          </a:xfrm>
        </p:grpSpPr>
        <p:sp>
          <p:nvSpPr>
            <p:cNvPr id="176" name="Google Shape;1775;p43"/>
            <p:cNvSpPr/>
            <p:nvPr/>
          </p:nvSpPr>
          <p:spPr>
            <a:xfrm>
              <a:off x="6175932" y="2831051"/>
              <a:ext cx="177477" cy="177418"/>
            </a:xfrm>
            <a:custGeom>
              <a:avLst/>
              <a:gdLst/>
              <a:ahLst/>
              <a:cxnLst/>
              <a:rect l="l" t="t" r="r" b="b"/>
              <a:pathLst>
                <a:path w="4999" h="4997" extrusionOk="0">
                  <a:moveTo>
                    <a:pt x="2499" y="0"/>
                  </a:moveTo>
                  <a:cubicBezTo>
                    <a:pt x="1120" y="0"/>
                    <a:pt x="0" y="1118"/>
                    <a:pt x="0" y="2498"/>
                  </a:cubicBezTo>
                  <a:cubicBezTo>
                    <a:pt x="0" y="3878"/>
                    <a:pt x="1120" y="4996"/>
                    <a:pt x="2499" y="4996"/>
                  </a:cubicBezTo>
                  <a:cubicBezTo>
                    <a:pt x="3879" y="4996"/>
                    <a:pt x="4998" y="3878"/>
                    <a:pt x="4998" y="2498"/>
                  </a:cubicBezTo>
                  <a:cubicBezTo>
                    <a:pt x="4998" y="1118"/>
                    <a:pt x="3879" y="0"/>
                    <a:pt x="2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6;p43"/>
            <p:cNvSpPr/>
            <p:nvPr/>
          </p:nvSpPr>
          <p:spPr>
            <a:xfrm>
              <a:off x="6224217" y="2836128"/>
              <a:ext cx="129194" cy="172341"/>
            </a:xfrm>
            <a:custGeom>
              <a:avLst/>
              <a:gdLst/>
              <a:ahLst/>
              <a:cxnLst/>
              <a:rect l="l" t="t" r="r" b="b"/>
              <a:pathLst>
                <a:path w="3639" h="4854" extrusionOk="0">
                  <a:moveTo>
                    <a:pt x="1975" y="1"/>
                  </a:moveTo>
                  <a:lnTo>
                    <a:pt x="1975" y="1"/>
                  </a:lnTo>
                  <a:cubicBezTo>
                    <a:pt x="2783" y="414"/>
                    <a:pt x="3336" y="1256"/>
                    <a:pt x="3336" y="2226"/>
                  </a:cubicBezTo>
                  <a:cubicBezTo>
                    <a:pt x="3336" y="3606"/>
                    <a:pt x="2216" y="4724"/>
                    <a:pt x="838" y="4724"/>
                  </a:cubicBezTo>
                  <a:cubicBezTo>
                    <a:pt x="544" y="4724"/>
                    <a:pt x="262" y="4673"/>
                    <a:pt x="0" y="4580"/>
                  </a:cubicBezTo>
                  <a:lnTo>
                    <a:pt x="0" y="4580"/>
                  </a:lnTo>
                  <a:cubicBezTo>
                    <a:pt x="343" y="4754"/>
                    <a:pt x="730" y="4853"/>
                    <a:pt x="1140" y="4853"/>
                  </a:cubicBezTo>
                  <a:cubicBezTo>
                    <a:pt x="2519" y="4853"/>
                    <a:pt x="3638" y="3735"/>
                    <a:pt x="3638" y="2355"/>
                  </a:cubicBezTo>
                  <a:cubicBezTo>
                    <a:pt x="3638" y="1269"/>
                    <a:pt x="2943" y="342"/>
                    <a:pt x="197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77;p43"/>
            <p:cNvSpPr/>
            <p:nvPr/>
          </p:nvSpPr>
          <p:spPr>
            <a:xfrm>
              <a:off x="6026746" y="2965965"/>
              <a:ext cx="191252" cy="177028"/>
            </a:xfrm>
            <a:custGeom>
              <a:avLst/>
              <a:gdLst/>
              <a:ahLst/>
              <a:cxnLst/>
              <a:rect l="l" t="t" r="r" b="b"/>
              <a:pathLst>
                <a:path w="5387" h="4986" extrusionOk="0">
                  <a:moveTo>
                    <a:pt x="749" y="0"/>
                  </a:moveTo>
                  <a:cubicBezTo>
                    <a:pt x="474" y="481"/>
                    <a:pt x="232" y="1008"/>
                    <a:pt x="209" y="1575"/>
                  </a:cubicBezTo>
                  <a:cubicBezTo>
                    <a:pt x="195" y="1899"/>
                    <a:pt x="365" y="2195"/>
                    <a:pt x="293" y="2522"/>
                  </a:cubicBezTo>
                  <a:cubicBezTo>
                    <a:pt x="209" y="2894"/>
                    <a:pt x="29" y="3241"/>
                    <a:pt x="19" y="3630"/>
                  </a:cubicBezTo>
                  <a:cubicBezTo>
                    <a:pt x="1" y="4319"/>
                    <a:pt x="608" y="4961"/>
                    <a:pt x="1296" y="4985"/>
                  </a:cubicBezTo>
                  <a:lnTo>
                    <a:pt x="4092" y="4985"/>
                  </a:lnTo>
                  <a:cubicBezTo>
                    <a:pt x="4778" y="4961"/>
                    <a:pt x="5387" y="4319"/>
                    <a:pt x="5368" y="3630"/>
                  </a:cubicBezTo>
                  <a:cubicBezTo>
                    <a:pt x="5357" y="3241"/>
                    <a:pt x="5177" y="2894"/>
                    <a:pt x="5093" y="2522"/>
                  </a:cubicBezTo>
                  <a:cubicBezTo>
                    <a:pt x="5021" y="2194"/>
                    <a:pt x="5190" y="1899"/>
                    <a:pt x="5177" y="1575"/>
                  </a:cubicBezTo>
                  <a:cubicBezTo>
                    <a:pt x="5152" y="1008"/>
                    <a:pt x="4912" y="481"/>
                    <a:pt x="4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78;p43"/>
            <p:cNvSpPr/>
            <p:nvPr/>
          </p:nvSpPr>
          <p:spPr>
            <a:xfrm>
              <a:off x="6157186" y="2965930"/>
              <a:ext cx="60780" cy="176957"/>
            </a:xfrm>
            <a:custGeom>
              <a:avLst/>
              <a:gdLst/>
              <a:ahLst/>
              <a:cxnLst/>
              <a:rect l="l" t="t" r="r" b="b"/>
              <a:pathLst>
                <a:path w="1712" h="4984" extrusionOk="0">
                  <a:moveTo>
                    <a:pt x="547" y="0"/>
                  </a:moveTo>
                  <a:cubicBezTo>
                    <a:pt x="822" y="479"/>
                    <a:pt x="1064" y="1007"/>
                    <a:pt x="1087" y="1573"/>
                  </a:cubicBezTo>
                  <a:cubicBezTo>
                    <a:pt x="1101" y="1897"/>
                    <a:pt x="931" y="2192"/>
                    <a:pt x="1003" y="2521"/>
                  </a:cubicBezTo>
                  <a:cubicBezTo>
                    <a:pt x="1087" y="2895"/>
                    <a:pt x="1267" y="3241"/>
                    <a:pt x="1277" y="3629"/>
                  </a:cubicBezTo>
                  <a:cubicBezTo>
                    <a:pt x="1295" y="4319"/>
                    <a:pt x="687" y="4960"/>
                    <a:pt x="0" y="4983"/>
                  </a:cubicBezTo>
                  <a:lnTo>
                    <a:pt x="416" y="4983"/>
                  </a:lnTo>
                  <a:cubicBezTo>
                    <a:pt x="1104" y="4960"/>
                    <a:pt x="1711" y="4319"/>
                    <a:pt x="1693" y="3629"/>
                  </a:cubicBezTo>
                  <a:cubicBezTo>
                    <a:pt x="1683" y="3242"/>
                    <a:pt x="1503" y="2895"/>
                    <a:pt x="1419" y="2521"/>
                  </a:cubicBezTo>
                  <a:cubicBezTo>
                    <a:pt x="1347" y="2195"/>
                    <a:pt x="1516" y="1897"/>
                    <a:pt x="1503" y="1573"/>
                  </a:cubicBezTo>
                  <a:cubicBezTo>
                    <a:pt x="1478" y="1007"/>
                    <a:pt x="1238" y="479"/>
                    <a:pt x="963"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779;p43"/>
            <p:cNvSpPr/>
            <p:nvPr/>
          </p:nvSpPr>
          <p:spPr>
            <a:xfrm>
              <a:off x="6048154" y="3083767"/>
              <a:ext cx="148436" cy="74276"/>
            </a:xfrm>
            <a:custGeom>
              <a:avLst/>
              <a:gdLst/>
              <a:ahLst/>
              <a:cxnLst/>
              <a:rect l="l" t="t" r="r" b="b"/>
              <a:pathLst>
                <a:path w="4181" h="2092" extrusionOk="0">
                  <a:moveTo>
                    <a:pt x="2091" y="1"/>
                  </a:moveTo>
                  <a:cubicBezTo>
                    <a:pt x="936" y="1"/>
                    <a:pt x="0" y="936"/>
                    <a:pt x="0" y="2092"/>
                  </a:cubicBezTo>
                  <a:lnTo>
                    <a:pt x="4181" y="2092"/>
                  </a:lnTo>
                  <a:cubicBezTo>
                    <a:pt x="4181" y="936"/>
                    <a:pt x="3245" y="1"/>
                    <a:pt x="20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780;p43"/>
            <p:cNvSpPr/>
            <p:nvPr/>
          </p:nvSpPr>
          <p:spPr>
            <a:xfrm>
              <a:off x="6114866" y="3083767"/>
              <a:ext cx="81691" cy="74276"/>
            </a:xfrm>
            <a:custGeom>
              <a:avLst/>
              <a:gdLst/>
              <a:ahLst/>
              <a:cxnLst/>
              <a:rect l="l" t="t" r="r" b="b"/>
              <a:pathLst>
                <a:path w="2301" h="2092" extrusionOk="0">
                  <a:moveTo>
                    <a:pt x="209" y="1"/>
                  </a:moveTo>
                  <a:cubicBezTo>
                    <a:pt x="140" y="1"/>
                    <a:pt x="70" y="5"/>
                    <a:pt x="1" y="12"/>
                  </a:cubicBezTo>
                  <a:cubicBezTo>
                    <a:pt x="1057" y="116"/>
                    <a:pt x="1882" y="1008"/>
                    <a:pt x="1882" y="2092"/>
                  </a:cubicBezTo>
                  <a:lnTo>
                    <a:pt x="2300" y="2092"/>
                  </a:lnTo>
                  <a:cubicBezTo>
                    <a:pt x="2300" y="1513"/>
                    <a:pt x="2066" y="992"/>
                    <a:pt x="1687" y="612"/>
                  </a:cubicBezTo>
                  <a:cubicBezTo>
                    <a:pt x="1309" y="234"/>
                    <a:pt x="788" y="1"/>
                    <a:pt x="20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781;p43"/>
            <p:cNvSpPr/>
            <p:nvPr/>
          </p:nvSpPr>
          <p:spPr>
            <a:xfrm>
              <a:off x="6106025" y="3047234"/>
              <a:ext cx="32804" cy="59719"/>
            </a:xfrm>
            <a:custGeom>
              <a:avLst/>
              <a:gdLst/>
              <a:ahLst/>
              <a:cxnLst/>
              <a:rect l="l" t="t" r="r" b="b"/>
              <a:pathLst>
                <a:path w="924" h="1682" extrusionOk="0">
                  <a:moveTo>
                    <a:pt x="1" y="1"/>
                  </a:moveTo>
                  <a:lnTo>
                    <a:pt x="1" y="1221"/>
                  </a:lnTo>
                  <a:cubicBezTo>
                    <a:pt x="1" y="1475"/>
                    <a:pt x="205" y="1682"/>
                    <a:pt x="461" y="1682"/>
                  </a:cubicBezTo>
                  <a:cubicBezTo>
                    <a:pt x="715" y="1682"/>
                    <a:pt x="922" y="1475"/>
                    <a:pt x="923" y="1221"/>
                  </a:cubicBezTo>
                  <a:lnTo>
                    <a:pt x="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782;p43"/>
            <p:cNvSpPr/>
            <p:nvPr/>
          </p:nvSpPr>
          <p:spPr>
            <a:xfrm>
              <a:off x="6115647" y="3047198"/>
              <a:ext cx="23112" cy="59648"/>
            </a:xfrm>
            <a:custGeom>
              <a:avLst/>
              <a:gdLst/>
              <a:ahLst/>
              <a:cxnLst/>
              <a:rect l="l" t="t" r="r" b="b"/>
              <a:pathLst>
                <a:path w="651" h="1680" extrusionOk="0">
                  <a:moveTo>
                    <a:pt x="272" y="1"/>
                  </a:moveTo>
                  <a:lnTo>
                    <a:pt x="272" y="1219"/>
                  </a:lnTo>
                  <a:cubicBezTo>
                    <a:pt x="272" y="1406"/>
                    <a:pt x="162" y="1569"/>
                    <a:pt x="0" y="1641"/>
                  </a:cubicBezTo>
                  <a:cubicBezTo>
                    <a:pt x="58" y="1665"/>
                    <a:pt x="123" y="1680"/>
                    <a:pt x="190" y="1680"/>
                  </a:cubicBezTo>
                  <a:cubicBezTo>
                    <a:pt x="444" y="1680"/>
                    <a:pt x="651" y="1476"/>
                    <a:pt x="651" y="1219"/>
                  </a:cubicBezTo>
                  <a:lnTo>
                    <a:pt x="65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783;p43"/>
            <p:cNvSpPr/>
            <p:nvPr/>
          </p:nvSpPr>
          <p:spPr>
            <a:xfrm>
              <a:off x="6257875" y="2851324"/>
              <a:ext cx="39372" cy="56630"/>
            </a:xfrm>
            <a:custGeom>
              <a:avLst/>
              <a:gdLst/>
              <a:ahLst/>
              <a:cxnLst/>
              <a:rect l="l" t="t" r="r" b="b"/>
              <a:pathLst>
                <a:path w="1109" h="1595" extrusionOk="0">
                  <a:moveTo>
                    <a:pt x="671" y="408"/>
                  </a:moveTo>
                  <a:lnTo>
                    <a:pt x="671" y="934"/>
                  </a:lnTo>
                  <a:lnTo>
                    <a:pt x="371" y="934"/>
                  </a:lnTo>
                  <a:cubicBezTo>
                    <a:pt x="484" y="731"/>
                    <a:pt x="596" y="534"/>
                    <a:pt x="671" y="408"/>
                  </a:cubicBezTo>
                  <a:close/>
                  <a:moveTo>
                    <a:pt x="732" y="1"/>
                  </a:moveTo>
                  <a:cubicBezTo>
                    <a:pt x="667" y="1"/>
                    <a:pt x="602" y="34"/>
                    <a:pt x="549" y="98"/>
                  </a:cubicBezTo>
                  <a:cubicBezTo>
                    <a:pt x="474" y="192"/>
                    <a:pt x="97" y="869"/>
                    <a:pt x="24" y="1003"/>
                  </a:cubicBezTo>
                  <a:cubicBezTo>
                    <a:pt x="1" y="1045"/>
                    <a:pt x="1" y="1095"/>
                    <a:pt x="27" y="1137"/>
                  </a:cubicBezTo>
                  <a:cubicBezTo>
                    <a:pt x="50" y="1179"/>
                    <a:pt x="94" y="1203"/>
                    <a:pt x="143" y="1203"/>
                  </a:cubicBezTo>
                  <a:lnTo>
                    <a:pt x="671" y="1203"/>
                  </a:lnTo>
                  <a:cubicBezTo>
                    <a:pt x="671" y="1294"/>
                    <a:pt x="671" y="1380"/>
                    <a:pt x="670" y="1459"/>
                  </a:cubicBezTo>
                  <a:cubicBezTo>
                    <a:pt x="670" y="1533"/>
                    <a:pt x="729" y="1595"/>
                    <a:pt x="805" y="1595"/>
                  </a:cubicBezTo>
                  <a:cubicBezTo>
                    <a:pt x="878" y="1595"/>
                    <a:pt x="940" y="1534"/>
                    <a:pt x="940" y="1459"/>
                  </a:cubicBezTo>
                  <a:cubicBezTo>
                    <a:pt x="940" y="1412"/>
                    <a:pt x="940" y="1318"/>
                    <a:pt x="942" y="1203"/>
                  </a:cubicBezTo>
                  <a:lnTo>
                    <a:pt x="973" y="1203"/>
                  </a:lnTo>
                  <a:cubicBezTo>
                    <a:pt x="1048" y="1203"/>
                    <a:pt x="1109" y="1143"/>
                    <a:pt x="1109" y="1069"/>
                  </a:cubicBezTo>
                  <a:cubicBezTo>
                    <a:pt x="1109" y="995"/>
                    <a:pt x="1048" y="934"/>
                    <a:pt x="973" y="934"/>
                  </a:cubicBezTo>
                  <a:lnTo>
                    <a:pt x="942" y="934"/>
                  </a:lnTo>
                  <a:cubicBezTo>
                    <a:pt x="943" y="613"/>
                    <a:pt x="943" y="265"/>
                    <a:pt x="937" y="216"/>
                  </a:cubicBezTo>
                  <a:cubicBezTo>
                    <a:pt x="929" y="117"/>
                    <a:pt x="870" y="35"/>
                    <a:pt x="786" y="9"/>
                  </a:cubicBezTo>
                  <a:cubicBezTo>
                    <a:pt x="768" y="4"/>
                    <a:pt x="750" y="1"/>
                    <a:pt x="73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784;p43"/>
            <p:cNvSpPr/>
            <p:nvPr/>
          </p:nvSpPr>
          <p:spPr>
            <a:xfrm>
              <a:off x="6224821" y="2851004"/>
              <a:ext cx="35751" cy="57518"/>
            </a:xfrm>
            <a:custGeom>
              <a:avLst/>
              <a:gdLst/>
              <a:ahLst/>
              <a:cxnLst/>
              <a:rect l="l" t="t" r="r" b="b"/>
              <a:pathLst>
                <a:path w="1007" h="1620" extrusionOk="0">
                  <a:moveTo>
                    <a:pt x="478" y="1"/>
                  </a:moveTo>
                  <a:cubicBezTo>
                    <a:pt x="254" y="1"/>
                    <a:pt x="57" y="160"/>
                    <a:pt x="14" y="382"/>
                  </a:cubicBezTo>
                  <a:cubicBezTo>
                    <a:pt x="1" y="453"/>
                    <a:pt x="48" y="524"/>
                    <a:pt x="120" y="539"/>
                  </a:cubicBezTo>
                  <a:cubicBezTo>
                    <a:pt x="129" y="541"/>
                    <a:pt x="138" y="541"/>
                    <a:pt x="146" y="541"/>
                  </a:cubicBezTo>
                  <a:cubicBezTo>
                    <a:pt x="210" y="541"/>
                    <a:pt x="266" y="496"/>
                    <a:pt x="278" y="432"/>
                  </a:cubicBezTo>
                  <a:cubicBezTo>
                    <a:pt x="297" y="337"/>
                    <a:pt x="382" y="268"/>
                    <a:pt x="478" y="268"/>
                  </a:cubicBezTo>
                  <a:cubicBezTo>
                    <a:pt x="588" y="268"/>
                    <a:pt x="678" y="356"/>
                    <a:pt x="681" y="464"/>
                  </a:cubicBezTo>
                  <a:lnTo>
                    <a:pt x="678" y="499"/>
                  </a:lnTo>
                  <a:cubicBezTo>
                    <a:pt x="661" y="565"/>
                    <a:pt x="622" y="644"/>
                    <a:pt x="559" y="732"/>
                  </a:cubicBezTo>
                  <a:cubicBezTo>
                    <a:pt x="349" y="1032"/>
                    <a:pt x="225" y="1196"/>
                    <a:pt x="156" y="1284"/>
                  </a:cubicBezTo>
                  <a:cubicBezTo>
                    <a:pt x="74" y="1392"/>
                    <a:pt x="39" y="1435"/>
                    <a:pt x="63" y="1513"/>
                  </a:cubicBezTo>
                  <a:cubicBezTo>
                    <a:pt x="77" y="1558"/>
                    <a:pt x="110" y="1591"/>
                    <a:pt x="155" y="1607"/>
                  </a:cubicBezTo>
                  <a:cubicBezTo>
                    <a:pt x="172" y="1612"/>
                    <a:pt x="192" y="1620"/>
                    <a:pt x="444" y="1620"/>
                  </a:cubicBezTo>
                  <a:cubicBezTo>
                    <a:pt x="545" y="1620"/>
                    <a:pt x="683" y="1617"/>
                    <a:pt x="873" y="1615"/>
                  </a:cubicBezTo>
                  <a:cubicBezTo>
                    <a:pt x="946" y="1614"/>
                    <a:pt x="1007" y="1552"/>
                    <a:pt x="1005" y="1479"/>
                  </a:cubicBezTo>
                  <a:cubicBezTo>
                    <a:pt x="1004" y="1407"/>
                    <a:pt x="947" y="1346"/>
                    <a:pt x="873" y="1346"/>
                  </a:cubicBezTo>
                  <a:cubicBezTo>
                    <a:pt x="872" y="1346"/>
                    <a:pt x="870" y="1346"/>
                    <a:pt x="868" y="1346"/>
                  </a:cubicBezTo>
                  <a:cubicBezTo>
                    <a:pt x="723" y="1348"/>
                    <a:pt x="568" y="1349"/>
                    <a:pt x="445" y="1349"/>
                  </a:cubicBezTo>
                  <a:cubicBezTo>
                    <a:pt x="520" y="1250"/>
                    <a:pt x="628" y="1104"/>
                    <a:pt x="779" y="889"/>
                  </a:cubicBezTo>
                  <a:cubicBezTo>
                    <a:pt x="861" y="771"/>
                    <a:pt x="917" y="657"/>
                    <a:pt x="940" y="555"/>
                  </a:cubicBezTo>
                  <a:cubicBezTo>
                    <a:pt x="942" y="550"/>
                    <a:pt x="942" y="545"/>
                    <a:pt x="942" y="542"/>
                  </a:cubicBezTo>
                  <a:lnTo>
                    <a:pt x="949" y="491"/>
                  </a:lnTo>
                  <a:cubicBezTo>
                    <a:pt x="949" y="486"/>
                    <a:pt x="952" y="480"/>
                    <a:pt x="952" y="473"/>
                  </a:cubicBezTo>
                  <a:cubicBezTo>
                    <a:pt x="952" y="212"/>
                    <a:pt x="739" y="1"/>
                    <a:pt x="47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785;p43"/>
            <p:cNvSpPr/>
            <p:nvPr/>
          </p:nvSpPr>
          <p:spPr>
            <a:xfrm>
              <a:off x="6214454" y="2915195"/>
              <a:ext cx="100366" cy="9622"/>
            </a:xfrm>
            <a:custGeom>
              <a:avLst/>
              <a:gdLst/>
              <a:ahLst/>
              <a:cxnLst/>
              <a:rect l="l" t="t" r="r" b="b"/>
              <a:pathLst>
                <a:path w="2827" h="271" extrusionOk="0">
                  <a:moveTo>
                    <a:pt x="136" y="0"/>
                  </a:moveTo>
                  <a:cubicBezTo>
                    <a:pt x="61" y="0"/>
                    <a:pt x="1" y="62"/>
                    <a:pt x="1" y="135"/>
                  </a:cubicBezTo>
                  <a:cubicBezTo>
                    <a:pt x="1" y="209"/>
                    <a:pt x="61" y="271"/>
                    <a:pt x="136" y="271"/>
                  </a:cubicBezTo>
                  <a:lnTo>
                    <a:pt x="2691" y="271"/>
                  </a:lnTo>
                  <a:cubicBezTo>
                    <a:pt x="2765" y="271"/>
                    <a:pt x="2827" y="209"/>
                    <a:pt x="2827" y="135"/>
                  </a:cubicBezTo>
                  <a:cubicBezTo>
                    <a:pt x="2827" y="62"/>
                    <a:pt x="2768" y="0"/>
                    <a:pt x="269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786;p43"/>
            <p:cNvSpPr/>
            <p:nvPr/>
          </p:nvSpPr>
          <p:spPr>
            <a:xfrm>
              <a:off x="6243318" y="2931598"/>
              <a:ext cx="35893" cy="56986"/>
            </a:xfrm>
            <a:custGeom>
              <a:avLst/>
              <a:gdLst/>
              <a:ahLst/>
              <a:cxnLst/>
              <a:rect l="l" t="t" r="r" b="b"/>
              <a:pathLst>
                <a:path w="1011" h="1605" extrusionOk="0">
                  <a:moveTo>
                    <a:pt x="136" y="0"/>
                  </a:moveTo>
                  <a:cubicBezTo>
                    <a:pt x="61" y="0"/>
                    <a:pt x="1" y="62"/>
                    <a:pt x="1" y="135"/>
                  </a:cubicBezTo>
                  <a:cubicBezTo>
                    <a:pt x="1" y="209"/>
                    <a:pt x="61" y="271"/>
                    <a:pt x="136" y="271"/>
                  </a:cubicBezTo>
                  <a:lnTo>
                    <a:pt x="664" y="271"/>
                  </a:lnTo>
                  <a:lnTo>
                    <a:pt x="160" y="1416"/>
                  </a:lnTo>
                  <a:cubicBezTo>
                    <a:pt x="130" y="1485"/>
                    <a:pt x="163" y="1564"/>
                    <a:pt x="229" y="1594"/>
                  </a:cubicBezTo>
                  <a:cubicBezTo>
                    <a:pt x="247" y="1602"/>
                    <a:pt x="265" y="1605"/>
                    <a:pt x="283" y="1605"/>
                  </a:cubicBezTo>
                  <a:cubicBezTo>
                    <a:pt x="334" y="1605"/>
                    <a:pt x="383" y="1574"/>
                    <a:pt x="406" y="1524"/>
                  </a:cubicBezTo>
                  <a:lnTo>
                    <a:pt x="993" y="187"/>
                  </a:lnTo>
                  <a:cubicBezTo>
                    <a:pt x="1011" y="145"/>
                    <a:pt x="1008" y="98"/>
                    <a:pt x="982" y="59"/>
                  </a:cubicBezTo>
                  <a:cubicBezTo>
                    <a:pt x="959" y="22"/>
                    <a:pt x="919" y="0"/>
                    <a:pt x="87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787;p43"/>
            <p:cNvSpPr/>
            <p:nvPr/>
          </p:nvSpPr>
          <p:spPr>
            <a:xfrm>
              <a:off x="6035906" y="2868223"/>
              <a:ext cx="172897" cy="107687"/>
            </a:xfrm>
            <a:custGeom>
              <a:avLst/>
              <a:gdLst/>
              <a:ahLst/>
              <a:cxnLst/>
              <a:rect l="l" t="t" r="r" b="b"/>
              <a:pathLst>
                <a:path w="4870" h="3033" extrusionOk="0">
                  <a:moveTo>
                    <a:pt x="1681" y="1"/>
                  </a:moveTo>
                  <a:cubicBezTo>
                    <a:pt x="754" y="1"/>
                    <a:pt x="0" y="755"/>
                    <a:pt x="0" y="1681"/>
                  </a:cubicBezTo>
                  <a:lnTo>
                    <a:pt x="0" y="2897"/>
                  </a:lnTo>
                  <a:cubicBezTo>
                    <a:pt x="0" y="2971"/>
                    <a:pt x="62" y="3033"/>
                    <a:pt x="135" y="3033"/>
                  </a:cubicBezTo>
                  <a:cubicBezTo>
                    <a:pt x="209" y="3033"/>
                    <a:pt x="271" y="2971"/>
                    <a:pt x="271" y="2897"/>
                  </a:cubicBezTo>
                  <a:lnTo>
                    <a:pt x="271" y="1681"/>
                  </a:lnTo>
                  <a:cubicBezTo>
                    <a:pt x="271" y="904"/>
                    <a:pt x="902" y="271"/>
                    <a:pt x="1681" y="271"/>
                  </a:cubicBezTo>
                  <a:lnTo>
                    <a:pt x="3189" y="271"/>
                  </a:lnTo>
                  <a:cubicBezTo>
                    <a:pt x="3966" y="271"/>
                    <a:pt x="4599" y="904"/>
                    <a:pt x="4599" y="1681"/>
                  </a:cubicBezTo>
                  <a:lnTo>
                    <a:pt x="4599" y="2897"/>
                  </a:lnTo>
                  <a:cubicBezTo>
                    <a:pt x="4599" y="2971"/>
                    <a:pt x="4661" y="3033"/>
                    <a:pt x="4735" y="3033"/>
                  </a:cubicBezTo>
                  <a:cubicBezTo>
                    <a:pt x="4811" y="3033"/>
                    <a:pt x="4870" y="2971"/>
                    <a:pt x="4870" y="2897"/>
                  </a:cubicBezTo>
                  <a:lnTo>
                    <a:pt x="4870" y="1681"/>
                  </a:lnTo>
                  <a:cubicBezTo>
                    <a:pt x="4870" y="755"/>
                    <a:pt x="4116" y="1"/>
                    <a:pt x="3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788;p43"/>
            <p:cNvSpPr/>
            <p:nvPr/>
          </p:nvSpPr>
          <p:spPr>
            <a:xfrm>
              <a:off x="6187258" y="2963516"/>
              <a:ext cx="30106" cy="40405"/>
            </a:xfrm>
            <a:custGeom>
              <a:avLst/>
              <a:gdLst/>
              <a:ahLst/>
              <a:cxnLst/>
              <a:rect l="l" t="t" r="r" b="b"/>
              <a:pathLst>
                <a:path w="848" h="1138" extrusionOk="0">
                  <a:moveTo>
                    <a:pt x="1" y="0"/>
                  </a:moveTo>
                  <a:lnTo>
                    <a:pt x="1" y="1137"/>
                  </a:lnTo>
                  <a:lnTo>
                    <a:pt x="279" y="1137"/>
                  </a:lnTo>
                  <a:cubicBezTo>
                    <a:pt x="592" y="1137"/>
                    <a:pt x="847" y="884"/>
                    <a:pt x="847" y="569"/>
                  </a:cubicBezTo>
                  <a:cubicBezTo>
                    <a:pt x="847" y="257"/>
                    <a:pt x="594"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789;p43"/>
            <p:cNvSpPr/>
            <p:nvPr/>
          </p:nvSpPr>
          <p:spPr>
            <a:xfrm>
              <a:off x="6027420" y="2963516"/>
              <a:ext cx="31917" cy="40405"/>
            </a:xfrm>
            <a:custGeom>
              <a:avLst/>
              <a:gdLst/>
              <a:ahLst/>
              <a:cxnLst/>
              <a:rect l="l" t="t" r="r" b="b"/>
              <a:pathLst>
                <a:path w="899" h="1138" extrusionOk="0">
                  <a:moveTo>
                    <a:pt x="569" y="0"/>
                  </a:moveTo>
                  <a:cubicBezTo>
                    <a:pt x="253" y="0"/>
                    <a:pt x="0" y="257"/>
                    <a:pt x="0" y="569"/>
                  </a:cubicBezTo>
                  <a:cubicBezTo>
                    <a:pt x="0" y="884"/>
                    <a:pt x="255" y="1137"/>
                    <a:pt x="569" y="1137"/>
                  </a:cubicBezTo>
                  <a:lnTo>
                    <a:pt x="898" y="1137"/>
                  </a:lnTo>
                  <a:lnTo>
                    <a:pt x="8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790;p43"/>
            <p:cNvSpPr/>
            <p:nvPr/>
          </p:nvSpPr>
          <p:spPr>
            <a:xfrm>
              <a:off x="6056214" y="2922580"/>
              <a:ext cx="132353" cy="141771"/>
            </a:xfrm>
            <a:custGeom>
              <a:avLst/>
              <a:gdLst/>
              <a:ahLst/>
              <a:cxnLst/>
              <a:rect l="l" t="t" r="r" b="b"/>
              <a:pathLst>
                <a:path w="3728" h="3993" extrusionOk="0">
                  <a:moveTo>
                    <a:pt x="1864" y="1"/>
                  </a:moveTo>
                  <a:lnTo>
                    <a:pt x="1" y="988"/>
                  </a:lnTo>
                  <a:lnTo>
                    <a:pt x="1" y="2129"/>
                  </a:lnTo>
                  <a:cubicBezTo>
                    <a:pt x="1" y="3158"/>
                    <a:pt x="834" y="3993"/>
                    <a:pt x="1864" y="3993"/>
                  </a:cubicBezTo>
                  <a:cubicBezTo>
                    <a:pt x="2893" y="3993"/>
                    <a:pt x="3728" y="3158"/>
                    <a:pt x="3728" y="2129"/>
                  </a:cubicBezTo>
                  <a:lnTo>
                    <a:pt x="3728" y="988"/>
                  </a:lnTo>
                  <a:lnTo>
                    <a:pt x="1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791;p43"/>
            <p:cNvSpPr/>
            <p:nvPr/>
          </p:nvSpPr>
          <p:spPr>
            <a:xfrm>
              <a:off x="6115540" y="2950344"/>
              <a:ext cx="73029" cy="113971"/>
            </a:xfrm>
            <a:custGeom>
              <a:avLst/>
              <a:gdLst/>
              <a:ahLst/>
              <a:cxnLst/>
              <a:rect l="l" t="t" r="r" b="b"/>
              <a:pathLst>
                <a:path w="2057" h="3210" extrusionOk="0">
                  <a:moveTo>
                    <a:pt x="1671" y="0"/>
                  </a:moveTo>
                  <a:lnTo>
                    <a:pt x="1671" y="1344"/>
                  </a:lnTo>
                  <a:cubicBezTo>
                    <a:pt x="1671" y="2310"/>
                    <a:pt x="939" y="3103"/>
                    <a:pt x="1" y="3199"/>
                  </a:cubicBezTo>
                  <a:cubicBezTo>
                    <a:pt x="62" y="3205"/>
                    <a:pt x="129" y="3209"/>
                    <a:pt x="193" y="3209"/>
                  </a:cubicBezTo>
                  <a:cubicBezTo>
                    <a:pt x="1222" y="3209"/>
                    <a:pt x="2057" y="2373"/>
                    <a:pt x="2057" y="1344"/>
                  </a:cubicBezTo>
                  <a:lnTo>
                    <a:pt x="2057" y="204"/>
                  </a:lnTo>
                  <a:lnTo>
                    <a:pt x="167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792;p43"/>
            <p:cNvSpPr/>
            <p:nvPr/>
          </p:nvSpPr>
          <p:spPr>
            <a:xfrm>
              <a:off x="6087741" y="2978995"/>
              <a:ext cx="9586" cy="19031"/>
            </a:xfrm>
            <a:custGeom>
              <a:avLst/>
              <a:gdLst/>
              <a:ahLst/>
              <a:cxnLst/>
              <a:rect l="l" t="t" r="r" b="b"/>
              <a:pathLst>
                <a:path w="270" h="536" extrusionOk="0">
                  <a:moveTo>
                    <a:pt x="136" y="0"/>
                  </a:moveTo>
                  <a:cubicBezTo>
                    <a:pt x="61" y="0"/>
                    <a:pt x="1" y="61"/>
                    <a:pt x="1" y="136"/>
                  </a:cubicBezTo>
                  <a:lnTo>
                    <a:pt x="1" y="402"/>
                  </a:lnTo>
                  <a:cubicBezTo>
                    <a:pt x="1" y="475"/>
                    <a:pt x="61" y="536"/>
                    <a:pt x="136" y="536"/>
                  </a:cubicBezTo>
                  <a:cubicBezTo>
                    <a:pt x="211" y="536"/>
                    <a:pt x="270" y="475"/>
                    <a:pt x="270" y="402"/>
                  </a:cubicBezTo>
                  <a:lnTo>
                    <a:pt x="270" y="136"/>
                  </a:lnTo>
                  <a:cubicBezTo>
                    <a:pt x="270"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793;p43"/>
            <p:cNvSpPr/>
            <p:nvPr/>
          </p:nvSpPr>
          <p:spPr>
            <a:xfrm>
              <a:off x="6147316" y="2978995"/>
              <a:ext cx="9657" cy="19031"/>
            </a:xfrm>
            <a:custGeom>
              <a:avLst/>
              <a:gdLst/>
              <a:ahLst/>
              <a:cxnLst/>
              <a:rect l="l" t="t" r="r" b="b"/>
              <a:pathLst>
                <a:path w="272" h="536" extrusionOk="0">
                  <a:moveTo>
                    <a:pt x="136" y="0"/>
                  </a:moveTo>
                  <a:cubicBezTo>
                    <a:pt x="62" y="0"/>
                    <a:pt x="1" y="61"/>
                    <a:pt x="1" y="136"/>
                  </a:cubicBezTo>
                  <a:lnTo>
                    <a:pt x="1" y="402"/>
                  </a:lnTo>
                  <a:cubicBezTo>
                    <a:pt x="1" y="475"/>
                    <a:pt x="62" y="536"/>
                    <a:pt x="136" y="536"/>
                  </a:cubicBezTo>
                  <a:cubicBezTo>
                    <a:pt x="209" y="536"/>
                    <a:pt x="271" y="475"/>
                    <a:pt x="271" y="402"/>
                  </a:cubicBezTo>
                  <a:lnTo>
                    <a:pt x="271" y="136"/>
                  </a:lnTo>
                  <a:cubicBezTo>
                    <a:pt x="271"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794;p43"/>
            <p:cNvSpPr/>
            <p:nvPr/>
          </p:nvSpPr>
          <p:spPr>
            <a:xfrm>
              <a:off x="6141565" y="2999126"/>
              <a:ext cx="61135" cy="40511"/>
            </a:xfrm>
            <a:custGeom>
              <a:avLst/>
              <a:gdLst/>
              <a:ahLst/>
              <a:cxnLst/>
              <a:rect l="l" t="t" r="r" b="b"/>
              <a:pathLst>
                <a:path w="1722" h="1141" extrusionOk="0">
                  <a:moveTo>
                    <a:pt x="1586" y="0"/>
                  </a:moveTo>
                  <a:cubicBezTo>
                    <a:pt x="1512" y="0"/>
                    <a:pt x="1451" y="61"/>
                    <a:pt x="1451" y="134"/>
                  </a:cubicBezTo>
                  <a:lnTo>
                    <a:pt x="1451" y="642"/>
                  </a:lnTo>
                  <a:cubicBezTo>
                    <a:pt x="1451" y="757"/>
                    <a:pt x="1364" y="857"/>
                    <a:pt x="1249" y="871"/>
                  </a:cubicBezTo>
                  <a:lnTo>
                    <a:pt x="134" y="871"/>
                  </a:lnTo>
                  <a:cubicBezTo>
                    <a:pt x="60" y="871"/>
                    <a:pt x="0" y="931"/>
                    <a:pt x="0" y="1005"/>
                  </a:cubicBezTo>
                  <a:cubicBezTo>
                    <a:pt x="0" y="1080"/>
                    <a:pt x="60" y="1140"/>
                    <a:pt x="134" y="1140"/>
                  </a:cubicBezTo>
                  <a:lnTo>
                    <a:pt x="1271" y="1140"/>
                  </a:lnTo>
                  <a:cubicBezTo>
                    <a:pt x="1528" y="1113"/>
                    <a:pt x="1721" y="900"/>
                    <a:pt x="1721" y="642"/>
                  </a:cubicBezTo>
                  <a:lnTo>
                    <a:pt x="1721" y="134"/>
                  </a:lnTo>
                  <a:cubicBezTo>
                    <a:pt x="1721" y="61"/>
                    <a:pt x="1659" y="0"/>
                    <a:pt x="1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795;p43"/>
            <p:cNvSpPr/>
            <p:nvPr/>
          </p:nvSpPr>
          <p:spPr>
            <a:xfrm>
              <a:off x="6056214" y="2888248"/>
              <a:ext cx="132353" cy="77720"/>
            </a:xfrm>
            <a:custGeom>
              <a:avLst/>
              <a:gdLst/>
              <a:ahLst/>
              <a:cxnLst/>
              <a:rect l="l" t="t" r="r" b="b"/>
              <a:pathLst>
                <a:path w="3728" h="2189" extrusionOk="0">
                  <a:moveTo>
                    <a:pt x="1864" y="1"/>
                  </a:moveTo>
                  <a:cubicBezTo>
                    <a:pt x="834" y="1"/>
                    <a:pt x="1" y="835"/>
                    <a:pt x="1" y="1864"/>
                  </a:cubicBezTo>
                  <a:lnTo>
                    <a:pt x="1" y="2188"/>
                  </a:lnTo>
                  <a:cubicBezTo>
                    <a:pt x="1" y="2188"/>
                    <a:pt x="1" y="2188"/>
                    <a:pt x="3" y="2188"/>
                  </a:cubicBezTo>
                  <a:cubicBezTo>
                    <a:pt x="53" y="2188"/>
                    <a:pt x="1224" y="2178"/>
                    <a:pt x="1864" y="1289"/>
                  </a:cubicBezTo>
                  <a:cubicBezTo>
                    <a:pt x="2506" y="2178"/>
                    <a:pt x="3676" y="2188"/>
                    <a:pt x="3726" y="2188"/>
                  </a:cubicBezTo>
                  <a:cubicBezTo>
                    <a:pt x="3727" y="2188"/>
                    <a:pt x="3728" y="2188"/>
                    <a:pt x="3728" y="2188"/>
                  </a:cubicBezTo>
                  <a:lnTo>
                    <a:pt x="3728" y="1864"/>
                  </a:lnTo>
                  <a:cubicBezTo>
                    <a:pt x="3728" y="835"/>
                    <a:pt x="2893" y="1"/>
                    <a:pt x="1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796;p43"/>
            <p:cNvSpPr/>
            <p:nvPr/>
          </p:nvSpPr>
          <p:spPr>
            <a:xfrm>
              <a:off x="6107623" y="2888212"/>
              <a:ext cx="80946" cy="77756"/>
            </a:xfrm>
            <a:custGeom>
              <a:avLst/>
              <a:gdLst/>
              <a:ahLst/>
              <a:cxnLst/>
              <a:rect l="l" t="t" r="r" b="b"/>
              <a:pathLst>
                <a:path w="2280" h="2190" extrusionOk="0">
                  <a:moveTo>
                    <a:pt x="416" y="0"/>
                  </a:moveTo>
                  <a:cubicBezTo>
                    <a:pt x="274" y="0"/>
                    <a:pt x="133" y="18"/>
                    <a:pt x="0" y="48"/>
                  </a:cubicBezTo>
                  <a:lnTo>
                    <a:pt x="29" y="48"/>
                  </a:lnTo>
                  <a:cubicBezTo>
                    <a:pt x="1058" y="48"/>
                    <a:pt x="1893" y="882"/>
                    <a:pt x="1893" y="1911"/>
                  </a:cubicBezTo>
                  <a:lnTo>
                    <a:pt x="1893" y="2150"/>
                  </a:lnTo>
                  <a:cubicBezTo>
                    <a:pt x="2108" y="2188"/>
                    <a:pt x="2259" y="2189"/>
                    <a:pt x="2278" y="2189"/>
                  </a:cubicBezTo>
                  <a:cubicBezTo>
                    <a:pt x="2279" y="2189"/>
                    <a:pt x="2280" y="2189"/>
                    <a:pt x="2280" y="2189"/>
                  </a:cubicBezTo>
                  <a:lnTo>
                    <a:pt x="2280" y="1865"/>
                  </a:lnTo>
                  <a:cubicBezTo>
                    <a:pt x="2280" y="836"/>
                    <a:pt x="1445" y="2"/>
                    <a:pt x="41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797;p43"/>
            <p:cNvSpPr/>
            <p:nvPr/>
          </p:nvSpPr>
          <p:spPr>
            <a:xfrm>
              <a:off x="6121576" y="3024724"/>
              <a:ext cx="24745" cy="20309"/>
            </a:xfrm>
            <a:custGeom>
              <a:avLst/>
              <a:gdLst/>
              <a:ahLst/>
              <a:cxnLst/>
              <a:rect l="l" t="t" r="r" b="b"/>
              <a:pathLst>
                <a:path w="697" h="572" extrusionOk="0">
                  <a:moveTo>
                    <a:pt x="265" y="0"/>
                  </a:moveTo>
                  <a:cubicBezTo>
                    <a:pt x="120" y="0"/>
                    <a:pt x="0" y="118"/>
                    <a:pt x="0" y="265"/>
                  </a:cubicBezTo>
                  <a:lnTo>
                    <a:pt x="0" y="308"/>
                  </a:lnTo>
                  <a:cubicBezTo>
                    <a:pt x="0" y="454"/>
                    <a:pt x="120" y="572"/>
                    <a:pt x="265" y="572"/>
                  </a:cubicBezTo>
                  <a:lnTo>
                    <a:pt x="432" y="572"/>
                  </a:lnTo>
                  <a:cubicBezTo>
                    <a:pt x="579" y="572"/>
                    <a:pt x="697" y="454"/>
                    <a:pt x="697" y="308"/>
                  </a:cubicBezTo>
                  <a:lnTo>
                    <a:pt x="697" y="265"/>
                  </a:lnTo>
                  <a:cubicBezTo>
                    <a:pt x="697" y="118"/>
                    <a:pt x="579" y="0"/>
                    <a:pt x="4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798;p43"/>
            <p:cNvSpPr/>
            <p:nvPr/>
          </p:nvSpPr>
          <p:spPr>
            <a:xfrm>
              <a:off x="6128819" y="3024653"/>
              <a:ext cx="17503" cy="20344"/>
            </a:xfrm>
            <a:custGeom>
              <a:avLst/>
              <a:gdLst/>
              <a:ahLst/>
              <a:cxnLst/>
              <a:rect l="l" t="t" r="r" b="b"/>
              <a:pathLst>
                <a:path w="493" h="573" extrusionOk="0">
                  <a:moveTo>
                    <a:pt x="61" y="1"/>
                  </a:moveTo>
                  <a:cubicBezTo>
                    <a:pt x="42" y="1"/>
                    <a:pt x="21" y="2"/>
                    <a:pt x="1" y="8"/>
                  </a:cubicBezTo>
                  <a:cubicBezTo>
                    <a:pt x="117" y="34"/>
                    <a:pt x="204" y="141"/>
                    <a:pt x="204" y="264"/>
                  </a:cubicBezTo>
                  <a:lnTo>
                    <a:pt x="204" y="307"/>
                  </a:lnTo>
                  <a:cubicBezTo>
                    <a:pt x="204" y="433"/>
                    <a:pt x="117" y="538"/>
                    <a:pt x="1" y="565"/>
                  </a:cubicBezTo>
                  <a:cubicBezTo>
                    <a:pt x="21" y="571"/>
                    <a:pt x="40" y="572"/>
                    <a:pt x="61" y="572"/>
                  </a:cubicBezTo>
                  <a:lnTo>
                    <a:pt x="228" y="572"/>
                  </a:lnTo>
                  <a:cubicBezTo>
                    <a:pt x="375" y="572"/>
                    <a:pt x="493" y="454"/>
                    <a:pt x="493" y="307"/>
                  </a:cubicBezTo>
                  <a:lnTo>
                    <a:pt x="493" y="264"/>
                  </a:lnTo>
                  <a:cubicBezTo>
                    <a:pt x="493" y="119"/>
                    <a:pt x="375" y="1"/>
                    <a:pt x="22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799;p43"/>
            <p:cNvSpPr/>
            <p:nvPr/>
          </p:nvSpPr>
          <p:spPr>
            <a:xfrm>
              <a:off x="6188465" y="2963906"/>
              <a:ext cx="28828" cy="40014"/>
            </a:xfrm>
            <a:custGeom>
              <a:avLst/>
              <a:gdLst/>
              <a:ahLst/>
              <a:cxnLst/>
              <a:rect l="l" t="t" r="r" b="b"/>
              <a:pathLst>
                <a:path w="812" h="1127" extrusionOk="0">
                  <a:moveTo>
                    <a:pt x="345" y="1"/>
                  </a:moveTo>
                  <a:lnTo>
                    <a:pt x="345" y="1"/>
                  </a:lnTo>
                  <a:cubicBezTo>
                    <a:pt x="413" y="94"/>
                    <a:pt x="452" y="208"/>
                    <a:pt x="452" y="332"/>
                  </a:cubicBezTo>
                  <a:cubicBezTo>
                    <a:pt x="452" y="605"/>
                    <a:pt x="258" y="834"/>
                    <a:pt x="0" y="887"/>
                  </a:cubicBezTo>
                  <a:lnTo>
                    <a:pt x="0" y="1126"/>
                  </a:lnTo>
                  <a:lnTo>
                    <a:pt x="243" y="1126"/>
                  </a:lnTo>
                  <a:cubicBezTo>
                    <a:pt x="558" y="1126"/>
                    <a:pt x="812" y="872"/>
                    <a:pt x="812" y="558"/>
                  </a:cubicBezTo>
                  <a:cubicBezTo>
                    <a:pt x="812" y="402"/>
                    <a:pt x="748" y="260"/>
                    <a:pt x="645" y="158"/>
                  </a:cubicBezTo>
                  <a:cubicBezTo>
                    <a:pt x="566" y="79"/>
                    <a:pt x="461" y="23"/>
                    <a:pt x="34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1774;p43"/>
          <p:cNvGrpSpPr/>
          <p:nvPr/>
        </p:nvGrpSpPr>
        <p:grpSpPr>
          <a:xfrm>
            <a:off x="4367252" y="2369156"/>
            <a:ext cx="326665" cy="326993"/>
            <a:chOff x="6026746" y="2831051"/>
            <a:chExt cx="326665" cy="326993"/>
          </a:xfrm>
        </p:grpSpPr>
        <p:sp>
          <p:nvSpPr>
            <p:cNvPr id="202" name="Google Shape;1775;p43"/>
            <p:cNvSpPr/>
            <p:nvPr/>
          </p:nvSpPr>
          <p:spPr>
            <a:xfrm>
              <a:off x="6175932" y="2831051"/>
              <a:ext cx="177477" cy="177418"/>
            </a:xfrm>
            <a:custGeom>
              <a:avLst/>
              <a:gdLst/>
              <a:ahLst/>
              <a:cxnLst/>
              <a:rect l="l" t="t" r="r" b="b"/>
              <a:pathLst>
                <a:path w="4999" h="4997" extrusionOk="0">
                  <a:moveTo>
                    <a:pt x="2499" y="0"/>
                  </a:moveTo>
                  <a:cubicBezTo>
                    <a:pt x="1120" y="0"/>
                    <a:pt x="0" y="1118"/>
                    <a:pt x="0" y="2498"/>
                  </a:cubicBezTo>
                  <a:cubicBezTo>
                    <a:pt x="0" y="3878"/>
                    <a:pt x="1120" y="4996"/>
                    <a:pt x="2499" y="4996"/>
                  </a:cubicBezTo>
                  <a:cubicBezTo>
                    <a:pt x="3879" y="4996"/>
                    <a:pt x="4998" y="3878"/>
                    <a:pt x="4998" y="2498"/>
                  </a:cubicBezTo>
                  <a:cubicBezTo>
                    <a:pt x="4998" y="1118"/>
                    <a:pt x="3879" y="0"/>
                    <a:pt x="2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776;p43"/>
            <p:cNvSpPr/>
            <p:nvPr/>
          </p:nvSpPr>
          <p:spPr>
            <a:xfrm>
              <a:off x="6224217" y="2836128"/>
              <a:ext cx="129194" cy="172341"/>
            </a:xfrm>
            <a:custGeom>
              <a:avLst/>
              <a:gdLst/>
              <a:ahLst/>
              <a:cxnLst/>
              <a:rect l="l" t="t" r="r" b="b"/>
              <a:pathLst>
                <a:path w="3639" h="4854" extrusionOk="0">
                  <a:moveTo>
                    <a:pt x="1975" y="1"/>
                  </a:moveTo>
                  <a:lnTo>
                    <a:pt x="1975" y="1"/>
                  </a:lnTo>
                  <a:cubicBezTo>
                    <a:pt x="2783" y="414"/>
                    <a:pt x="3336" y="1256"/>
                    <a:pt x="3336" y="2226"/>
                  </a:cubicBezTo>
                  <a:cubicBezTo>
                    <a:pt x="3336" y="3606"/>
                    <a:pt x="2216" y="4724"/>
                    <a:pt x="838" y="4724"/>
                  </a:cubicBezTo>
                  <a:cubicBezTo>
                    <a:pt x="544" y="4724"/>
                    <a:pt x="262" y="4673"/>
                    <a:pt x="0" y="4580"/>
                  </a:cubicBezTo>
                  <a:lnTo>
                    <a:pt x="0" y="4580"/>
                  </a:lnTo>
                  <a:cubicBezTo>
                    <a:pt x="343" y="4754"/>
                    <a:pt x="730" y="4853"/>
                    <a:pt x="1140" y="4853"/>
                  </a:cubicBezTo>
                  <a:cubicBezTo>
                    <a:pt x="2519" y="4853"/>
                    <a:pt x="3638" y="3735"/>
                    <a:pt x="3638" y="2355"/>
                  </a:cubicBezTo>
                  <a:cubicBezTo>
                    <a:pt x="3638" y="1269"/>
                    <a:pt x="2943" y="342"/>
                    <a:pt x="197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777;p43"/>
            <p:cNvSpPr/>
            <p:nvPr/>
          </p:nvSpPr>
          <p:spPr>
            <a:xfrm>
              <a:off x="6026746" y="2965965"/>
              <a:ext cx="191252" cy="177028"/>
            </a:xfrm>
            <a:custGeom>
              <a:avLst/>
              <a:gdLst/>
              <a:ahLst/>
              <a:cxnLst/>
              <a:rect l="l" t="t" r="r" b="b"/>
              <a:pathLst>
                <a:path w="5387" h="4986" extrusionOk="0">
                  <a:moveTo>
                    <a:pt x="749" y="0"/>
                  </a:moveTo>
                  <a:cubicBezTo>
                    <a:pt x="474" y="481"/>
                    <a:pt x="232" y="1008"/>
                    <a:pt x="209" y="1575"/>
                  </a:cubicBezTo>
                  <a:cubicBezTo>
                    <a:pt x="195" y="1899"/>
                    <a:pt x="365" y="2195"/>
                    <a:pt x="293" y="2522"/>
                  </a:cubicBezTo>
                  <a:cubicBezTo>
                    <a:pt x="209" y="2894"/>
                    <a:pt x="29" y="3241"/>
                    <a:pt x="19" y="3630"/>
                  </a:cubicBezTo>
                  <a:cubicBezTo>
                    <a:pt x="1" y="4319"/>
                    <a:pt x="608" y="4961"/>
                    <a:pt x="1296" y="4985"/>
                  </a:cubicBezTo>
                  <a:lnTo>
                    <a:pt x="4092" y="4985"/>
                  </a:lnTo>
                  <a:cubicBezTo>
                    <a:pt x="4778" y="4961"/>
                    <a:pt x="5387" y="4319"/>
                    <a:pt x="5368" y="3630"/>
                  </a:cubicBezTo>
                  <a:cubicBezTo>
                    <a:pt x="5357" y="3241"/>
                    <a:pt x="5177" y="2894"/>
                    <a:pt x="5093" y="2522"/>
                  </a:cubicBezTo>
                  <a:cubicBezTo>
                    <a:pt x="5021" y="2194"/>
                    <a:pt x="5190" y="1899"/>
                    <a:pt x="5177" y="1575"/>
                  </a:cubicBezTo>
                  <a:cubicBezTo>
                    <a:pt x="5152" y="1008"/>
                    <a:pt x="4912" y="481"/>
                    <a:pt x="4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778;p43"/>
            <p:cNvSpPr/>
            <p:nvPr/>
          </p:nvSpPr>
          <p:spPr>
            <a:xfrm>
              <a:off x="6157186" y="2965930"/>
              <a:ext cx="60780" cy="176957"/>
            </a:xfrm>
            <a:custGeom>
              <a:avLst/>
              <a:gdLst/>
              <a:ahLst/>
              <a:cxnLst/>
              <a:rect l="l" t="t" r="r" b="b"/>
              <a:pathLst>
                <a:path w="1712" h="4984" extrusionOk="0">
                  <a:moveTo>
                    <a:pt x="547" y="0"/>
                  </a:moveTo>
                  <a:cubicBezTo>
                    <a:pt x="822" y="479"/>
                    <a:pt x="1064" y="1007"/>
                    <a:pt x="1087" y="1573"/>
                  </a:cubicBezTo>
                  <a:cubicBezTo>
                    <a:pt x="1101" y="1897"/>
                    <a:pt x="931" y="2192"/>
                    <a:pt x="1003" y="2521"/>
                  </a:cubicBezTo>
                  <a:cubicBezTo>
                    <a:pt x="1087" y="2895"/>
                    <a:pt x="1267" y="3241"/>
                    <a:pt x="1277" y="3629"/>
                  </a:cubicBezTo>
                  <a:cubicBezTo>
                    <a:pt x="1295" y="4319"/>
                    <a:pt x="687" y="4960"/>
                    <a:pt x="0" y="4983"/>
                  </a:cubicBezTo>
                  <a:lnTo>
                    <a:pt x="416" y="4983"/>
                  </a:lnTo>
                  <a:cubicBezTo>
                    <a:pt x="1104" y="4960"/>
                    <a:pt x="1711" y="4319"/>
                    <a:pt x="1693" y="3629"/>
                  </a:cubicBezTo>
                  <a:cubicBezTo>
                    <a:pt x="1683" y="3242"/>
                    <a:pt x="1503" y="2895"/>
                    <a:pt x="1419" y="2521"/>
                  </a:cubicBezTo>
                  <a:cubicBezTo>
                    <a:pt x="1347" y="2195"/>
                    <a:pt x="1516" y="1897"/>
                    <a:pt x="1503" y="1573"/>
                  </a:cubicBezTo>
                  <a:cubicBezTo>
                    <a:pt x="1478" y="1007"/>
                    <a:pt x="1238" y="479"/>
                    <a:pt x="963"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779;p43"/>
            <p:cNvSpPr/>
            <p:nvPr/>
          </p:nvSpPr>
          <p:spPr>
            <a:xfrm>
              <a:off x="6048154" y="3083767"/>
              <a:ext cx="148436" cy="74276"/>
            </a:xfrm>
            <a:custGeom>
              <a:avLst/>
              <a:gdLst/>
              <a:ahLst/>
              <a:cxnLst/>
              <a:rect l="l" t="t" r="r" b="b"/>
              <a:pathLst>
                <a:path w="4181" h="2092" extrusionOk="0">
                  <a:moveTo>
                    <a:pt x="2091" y="1"/>
                  </a:moveTo>
                  <a:cubicBezTo>
                    <a:pt x="936" y="1"/>
                    <a:pt x="0" y="936"/>
                    <a:pt x="0" y="2092"/>
                  </a:cubicBezTo>
                  <a:lnTo>
                    <a:pt x="4181" y="2092"/>
                  </a:lnTo>
                  <a:cubicBezTo>
                    <a:pt x="4181" y="936"/>
                    <a:pt x="3245" y="1"/>
                    <a:pt x="20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780;p43"/>
            <p:cNvSpPr/>
            <p:nvPr/>
          </p:nvSpPr>
          <p:spPr>
            <a:xfrm>
              <a:off x="6114866" y="3083767"/>
              <a:ext cx="81691" cy="74276"/>
            </a:xfrm>
            <a:custGeom>
              <a:avLst/>
              <a:gdLst/>
              <a:ahLst/>
              <a:cxnLst/>
              <a:rect l="l" t="t" r="r" b="b"/>
              <a:pathLst>
                <a:path w="2301" h="2092" extrusionOk="0">
                  <a:moveTo>
                    <a:pt x="209" y="1"/>
                  </a:moveTo>
                  <a:cubicBezTo>
                    <a:pt x="140" y="1"/>
                    <a:pt x="70" y="5"/>
                    <a:pt x="1" y="12"/>
                  </a:cubicBezTo>
                  <a:cubicBezTo>
                    <a:pt x="1057" y="116"/>
                    <a:pt x="1882" y="1008"/>
                    <a:pt x="1882" y="2092"/>
                  </a:cubicBezTo>
                  <a:lnTo>
                    <a:pt x="2300" y="2092"/>
                  </a:lnTo>
                  <a:cubicBezTo>
                    <a:pt x="2300" y="1513"/>
                    <a:pt x="2066" y="992"/>
                    <a:pt x="1687" y="612"/>
                  </a:cubicBezTo>
                  <a:cubicBezTo>
                    <a:pt x="1309" y="234"/>
                    <a:pt x="788" y="1"/>
                    <a:pt x="20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781;p43"/>
            <p:cNvSpPr/>
            <p:nvPr/>
          </p:nvSpPr>
          <p:spPr>
            <a:xfrm>
              <a:off x="6106025" y="3047234"/>
              <a:ext cx="32804" cy="59719"/>
            </a:xfrm>
            <a:custGeom>
              <a:avLst/>
              <a:gdLst/>
              <a:ahLst/>
              <a:cxnLst/>
              <a:rect l="l" t="t" r="r" b="b"/>
              <a:pathLst>
                <a:path w="924" h="1682" extrusionOk="0">
                  <a:moveTo>
                    <a:pt x="1" y="1"/>
                  </a:moveTo>
                  <a:lnTo>
                    <a:pt x="1" y="1221"/>
                  </a:lnTo>
                  <a:cubicBezTo>
                    <a:pt x="1" y="1475"/>
                    <a:pt x="205" y="1682"/>
                    <a:pt x="461" y="1682"/>
                  </a:cubicBezTo>
                  <a:cubicBezTo>
                    <a:pt x="715" y="1682"/>
                    <a:pt x="922" y="1475"/>
                    <a:pt x="923" y="1221"/>
                  </a:cubicBezTo>
                  <a:lnTo>
                    <a:pt x="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782;p43"/>
            <p:cNvSpPr/>
            <p:nvPr/>
          </p:nvSpPr>
          <p:spPr>
            <a:xfrm>
              <a:off x="6115647" y="3047198"/>
              <a:ext cx="23112" cy="59648"/>
            </a:xfrm>
            <a:custGeom>
              <a:avLst/>
              <a:gdLst/>
              <a:ahLst/>
              <a:cxnLst/>
              <a:rect l="l" t="t" r="r" b="b"/>
              <a:pathLst>
                <a:path w="651" h="1680" extrusionOk="0">
                  <a:moveTo>
                    <a:pt x="272" y="1"/>
                  </a:moveTo>
                  <a:lnTo>
                    <a:pt x="272" y="1219"/>
                  </a:lnTo>
                  <a:cubicBezTo>
                    <a:pt x="272" y="1406"/>
                    <a:pt x="162" y="1569"/>
                    <a:pt x="0" y="1641"/>
                  </a:cubicBezTo>
                  <a:cubicBezTo>
                    <a:pt x="58" y="1665"/>
                    <a:pt x="123" y="1680"/>
                    <a:pt x="190" y="1680"/>
                  </a:cubicBezTo>
                  <a:cubicBezTo>
                    <a:pt x="444" y="1680"/>
                    <a:pt x="651" y="1476"/>
                    <a:pt x="651" y="1219"/>
                  </a:cubicBezTo>
                  <a:lnTo>
                    <a:pt x="65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783;p43"/>
            <p:cNvSpPr/>
            <p:nvPr/>
          </p:nvSpPr>
          <p:spPr>
            <a:xfrm>
              <a:off x="6257875" y="2851324"/>
              <a:ext cx="39372" cy="56630"/>
            </a:xfrm>
            <a:custGeom>
              <a:avLst/>
              <a:gdLst/>
              <a:ahLst/>
              <a:cxnLst/>
              <a:rect l="l" t="t" r="r" b="b"/>
              <a:pathLst>
                <a:path w="1109" h="1595" extrusionOk="0">
                  <a:moveTo>
                    <a:pt x="671" y="408"/>
                  </a:moveTo>
                  <a:lnTo>
                    <a:pt x="671" y="934"/>
                  </a:lnTo>
                  <a:lnTo>
                    <a:pt x="371" y="934"/>
                  </a:lnTo>
                  <a:cubicBezTo>
                    <a:pt x="484" y="731"/>
                    <a:pt x="596" y="534"/>
                    <a:pt x="671" y="408"/>
                  </a:cubicBezTo>
                  <a:close/>
                  <a:moveTo>
                    <a:pt x="732" y="1"/>
                  </a:moveTo>
                  <a:cubicBezTo>
                    <a:pt x="667" y="1"/>
                    <a:pt x="602" y="34"/>
                    <a:pt x="549" y="98"/>
                  </a:cubicBezTo>
                  <a:cubicBezTo>
                    <a:pt x="474" y="192"/>
                    <a:pt x="97" y="869"/>
                    <a:pt x="24" y="1003"/>
                  </a:cubicBezTo>
                  <a:cubicBezTo>
                    <a:pt x="1" y="1045"/>
                    <a:pt x="1" y="1095"/>
                    <a:pt x="27" y="1137"/>
                  </a:cubicBezTo>
                  <a:cubicBezTo>
                    <a:pt x="50" y="1179"/>
                    <a:pt x="94" y="1203"/>
                    <a:pt x="143" y="1203"/>
                  </a:cubicBezTo>
                  <a:lnTo>
                    <a:pt x="671" y="1203"/>
                  </a:lnTo>
                  <a:cubicBezTo>
                    <a:pt x="671" y="1294"/>
                    <a:pt x="671" y="1380"/>
                    <a:pt x="670" y="1459"/>
                  </a:cubicBezTo>
                  <a:cubicBezTo>
                    <a:pt x="670" y="1533"/>
                    <a:pt x="729" y="1595"/>
                    <a:pt x="805" y="1595"/>
                  </a:cubicBezTo>
                  <a:cubicBezTo>
                    <a:pt x="878" y="1595"/>
                    <a:pt x="940" y="1534"/>
                    <a:pt x="940" y="1459"/>
                  </a:cubicBezTo>
                  <a:cubicBezTo>
                    <a:pt x="940" y="1412"/>
                    <a:pt x="940" y="1318"/>
                    <a:pt x="942" y="1203"/>
                  </a:cubicBezTo>
                  <a:lnTo>
                    <a:pt x="973" y="1203"/>
                  </a:lnTo>
                  <a:cubicBezTo>
                    <a:pt x="1048" y="1203"/>
                    <a:pt x="1109" y="1143"/>
                    <a:pt x="1109" y="1069"/>
                  </a:cubicBezTo>
                  <a:cubicBezTo>
                    <a:pt x="1109" y="995"/>
                    <a:pt x="1048" y="934"/>
                    <a:pt x="973" y="934"/>
                  </a:cubicBezTo>
                  <a:lnTo>
                    <a:pt x="942" y="934"/>
                  </a:lnTo>
                  <a:cubicBezTo>
                    <a:pt x="943" y="613"/>
                    <a:pt x="943" y="265"/>
                    <a:pt x="937" y="216"/>
                  </a:cubicBezTo>
                  <a:cubicBezTo>
                    <a:pt x="929" y="117"/>
                    <a:pt x="870" y="35"/>
                    <a:pt x="786" y="9"/>
                  </a:cubicBezTo>
                  <a:cubicBezTo>
                    <a:pt x="768" y="4"/>
                    <a:pt x="750" y="1"/>
                    <a:pt x="73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784;p43"/>
            <p:cNvSpPr/>
            <p:nvPr/>
          </p:nvSpPr>
          <p:spPr>
            <a:xfrm>
              <a:off x="6224821" y="2851004"/>
              <a:ext cx="35751" cy="57518"/>
            </a:xfrm>
            <a:custGeom>
              <a:avLst/>
              <a:gdLst/>
              <a:ahLst/>
              <a:cxnLst/>
              <a:rect l="l" t="t" r="r" b="b"/>
              <a:pathLst>
                <a:path w="1007" h="1620" extrusionOk="0">
                  <a:moveTo>
                    <a:pt x="478" y="1"/>
                  </a:moveTo>
                  <a:cubicBezTo>
                    <a:pt x="254" y="1"/>
                    <a:pt x="57" y="160"/>
                    <a:pt x="14" y="382"/>
                  </a:cubicBezTo>
                  <a:cubicBezTo>
                    <a:pt x="1" y="453"/>
                    <a:pt x="48" y="524"/>
                    <a:pt x="120" y="539"/>
                  </a:cubicBezTo>
                  <a:cubicBezTo>
                    <a:pt x="129" y="541"/>
                    <a:pt x="138" y="541"/>
                    <a:pt x="146" y="541"/>
                  </a:cubicBezTo>
                  <a:cubicBezTo>
                    <a:pt x="210" y="541"/>
                    <a:pt x="266" y="496"/>
                    <a:pt x="278" y="432"/>
                  </a:cubicBezTo>
                  <a:cubicBezTo>
                    <a:pt x="297" y="337"/>
                    <a:pt x="382" y="268"/>
                    <a:pt x="478" y="268"/>
                  </a:cubicBezTo>
                  <a:cubicBezTo>
                    <a:pt x="588" y="268"/>
                    <a:pt x="678" y="356"/>
                    <a:pt x="681" y="464"/>
                  </a:cubicBezTo>
                  <a:lnTo>
                    <a:pt x="678" y="499"/>
                  </a:lnTo>
                  <a:cubicBezTo>
                    <a:pt x="661" y="565"/>
                    <a:pt x="622" y="644"/>
                    <a:pt x="559" y="732"/>
                  </a:cubicBezTo>
                  <a:cubicBezTo>
                    <a:pt x="349" y="1032"/>
                    <a:pt x="225" y="1196"/>
                    <a:pt x="156" y="1284"/>
                  </a:cubicBezTo>
                  <a:cubicBezTo>
                    <a:pt x="74" y="1392"/>
                    <a:pt x="39" y="1435"/>
                    <a:pt x="63" y="1513"/>
                  </a:cubicBezTo>
                  <a:cubicBezTo>
                    <a:pt x="77" y="1558"/>
                    <a:pt x="110" y="1591"/>
                    <a:pt x="155" y="1607"/>
                  </a:cubicBezTo>
                  <a:cubicBezTo>
                    <a:pt x="172" y="1612"/>
                    <a:pt x="192" y="1620"/>
                    <a:pt x="444" y="1620"/>
                  </a:cubicBezTo>
                  <a:cubicBezTo>
                    <a:pt x="545" y="1620"/>
                    <a:pt x="683" y="1617"/>
                    <a:pt x="873" y="1615"/>
                  </a:cubicBezTo>
                  <a:cubicBezTo>
                    <a:pt x="946" y="1614"/>
                    <a:pt x="1007" y="1552"/>
                    <a:pt x="1005" y="1479"/>
                  </a:cubicBezTo>
                  <a:cubicBezTo>
                    <a:pt x="1004" y="1407"/>
                    <a:pt x="947" y="1346"/>
                    <a:pt x="873" y="1346"/>
                  </a:cubicBezTo>
                  <a:cubicBezTo>
                    <a:pt x="872" y="1346"/>
                    <a:pt x="870" y="1346"/>
                    <a:pt x="868" y="1346"/>
                  </a:cubicBezTo>
                  <a:cubicBezTo>
                    <a:pt x="723" y="1348"/>
                    <a:pt x="568" y="1349"/>
                    <a:pt x="445" y="1349"/>
                  </a:cubicBezTo>
                  <a:cubicBezTo>
                    <a:pt x="520" y="1250"/>
                    <a:pt x="628" y="1104"/>
                    <a:pt x="779" y="889"/>
                  </a:cubicBezTo>
                  <a:cubicBezTo>
                    <a:pt x="861" y="771"/>
                    <a:pt x="917" y="657"/>
                    <a:pt x="940" y="555"/>
                  </a:cubicBezTo>
                  <a:cubicBezTo>
                    <a:pt x="942" y="550"/>
                    <a:pt x="942" y="545"/>
                    <a:pt x="942" y="542"/>
                  </a:cubicBezTo>
                  <a:lnTo>
                    <a:pt x="949" y="491"/>
                  </a:lnTo>
                  <a:cubicBezTo>
                    <a:pt x="949" y="486"/>
                    <a:pt x="952" y="480"/>
                    <a:pt x="952" y="473"/>
                  </a:cubicBezTo>
                  <a:cubicBezTo>
                    <a:pt x="952" y="212"/>
                    <a:pt x="739" y="1"/>
                    <a:pt x="47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785;p43"/>
            <p:cNvSpPr/>
            <p:nvPr/>
          </p:nvSpPr>
          <p:spPr>
            <a:xfrm>
              <a:off x="6214454" y="2915195"/>
              <a:ext cx="100366" cy="9622"/>
            </a:xfrm>
            <a:custGeom>
              <a:avLst/>
              <a:gdLst/>
              <a:ahLst/>
              <a:cxnLst/>
              <a:rect l="l" t="t" r="r" b="b"/>
              <a:pathLst>
                <a:path w="2827" h="271" extrusionOk="0">
                  <a:moveTo>
                    <a:pt x="136" y="0"/>
                  </a:moveTo>
                  <a:cubicBezTo>
                    <a:pt x="61" y="0"/>
                    <a:pt x="1" y="62"/>
                    <a:pt x="1" y="135"/>
                  </a:cubicBezTo>
                  <a:cubicBezTo>
                    <a:pt x="1" y="209"/>
                    <a:pt x="61" y="271"/>
                    <a:pt x="136" y="271"/>
                  </a:cubicBezTo>
                  <a:lnTo>
                    <a:pt x="2691" y="271"/>
                  </a:lnTo>
                  <a:cubicBezTo>
                    <a:pt x="2765" y="271"/>
                    <a:pt x="2827" y="209"/>
                    <a:pt x="2827" y="135"/>
                  </a:cubicBezTo>
                  <a:cubicBezTo>
                    <a:pt x="2827" y="62"/>
                    <a:pt x="2768" y="0"/>
                    <a:pt x="269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786;p43"/>
            <p:cNvSpPr/>
            <p:nvPr/>
          </p:nvSpPr>
          <p:spPr>
            <a:xfrm>
              <a:off x="6243318" y="2931598"/>
              <a:ext cx="35893" cy="56986"/>
            </a:xfrm>
            <a:custGeom>
              <a:avLst/>
              <a:gdLst/>
              <a:ahLst/>
              <a:cxnLst/>
              <a:rect l="l" t="t" r="r" b="b"/>
              <a:pathLst>
                <a:path w="1011" h="1605" extrusionOk="0">
                  <a:moveTo>
                    <a:pt x="136" y="0"/>
                  </a:moveTo>
                  <a:cubicBezTo>
                    <a:pt x="61" y="0"/>
                    <a:pt x="1" y="62"/>
                    <a:pt x="1" y="135"/>
                  </a:cubicBezTo>
                  <a:cubicBezTo>
                    <a:pt x="1" y="209"/>
                    <a:pt x="61" y="271"/>
                    <a:pt x="136" y="271"/>
                  </a:cubicBezTo>
                  <a:lnTo>
                    <a:pt x="664" y="271"/>
                  </a:lnTo>
                  <a:lnTo>
                    <a:pt x="160" y="1416"/>
                  </a:lnTo>
                  <a:cubicBezTo>
                    <a:pt x="130" y="1485"/>
                    <a:pt x="163" y="1564"/>
                    <a:pt x="229" y="1594"/>
                  </a:cubicBezTo>
                  <a:cubicBezTo>
                    <a:pt x="247" y="1602"/>
                    <a:pt x="265" y="1605"/>
                    <a:pt x="283" y="1605"/>
                  </a:cubicBezTo>
                  <a:cubicBezTo>
                    <a:pt x="334" y="1605"/>
                    <a:pt x="383" y="1574"/>
                    <a:pt x="406" y="1524"/>
                  </a:cubicBezTo>
                  <a:lnTo>
                    <a:pt x="993" y="187"/>
                  </a:lnTo>
                  <a:cubicBezTo>
                    <a:pt x="1011" y="145"/>
                    <a:pt x="1008" y="98"/>
                    <a:pt x="982" y="59"/>
                  </a:cubicBezTo>
                  <a:cubicBezTo>
                    <a:pt x="959" y="22"/>
                    <a:pt x="919" y="0"/>
                    <a:pt x="87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787;p43"/>
            <p:cNvSpPr/>
            <p:nvPr/>
          </p:nvSpPr>
          <p:spPr>
            <a:xfrm>
              <a:off x="6035906" y="2868223"/>
              <a:ext cx="172897" cy="107687"/>
            </a:xfrm>
            <a:custGeom>
              <a:avLst/>
              <a:gdLst/>
              <a:ahLst/>
              <a:cxnLst/>
              <a:rect l="l" t="t" r="r" b="b"/>
              <a:pathLst>
                <a:path w="4870" h="3033" extrusionOk="0">
                  <a:moveTo>
                    <a:pt x="1681" y="1"/>
                  </a:moveTo>
                  <a:cubicBezTo>
                    <a:pt x="754" y="1"/>
                    <a:pt x="0" y="755"/>
                    <a:pt x="0" y="1681"/>
                  </a:cubicBezTo>
                  <a:lnTo>
                    <a:pt x="0" y="2897"/>
                  </a:lnTo>
                  <a:cubicBezTo>
                    <a:pt x="0" y="2971"/>
                    <a:pt x="62" y="3033"/>
                    <a:pt x="135" y="3033"/>
                  </a:cubicBezTo>
                  <a:cubicBezTo>
                    <a:pt x="209" y="3033"/>
                    <a:pt x="271" y="2971"/>
                    <a:pt x="271" y="2897"/>
                  </a:cubicBezTo>
                  <a:lnTo>
                    <a:pt x="271" y="1681"/>
                  </a:lnTo>
                  <a:cubicBezTo>
                    <a:pt x="271" y="904"/>
                    <a:pt x="902" y="271"/>
                    <a:pt x="1681" y="271"/>
                  </a:cubicBezTo>
                  <a:lnTo>
                    <a:pt x="3189" y="271"/>
                  </a:lnTo>
                  <a:cubicBezTo>
                    <a:pt x="3966" y="271"/>
                    <a:pt x="4599" y="904"/>
                    <a:pt x="4599" y="1681"/>
                  </a:cubicBezTo>
                  <a:lnTo>
                    <a:pt x="4599" y="2897"/>
                  </a:lnTo>
                  <a:cubicBezTo>
                    <a:pt x="4599" y="2971"/>
                    <a:pt x="4661" y="3033"/>
                    <a:pt x="4735" y="3033"/>
                  </a:cubicBezTo>
                  <a:cubicBezTo>
                    <a:pt x="4811" y="3033"/>
                    <a:pt x="4870" y="2971"/>
                    <a:pt x="4870" y="2897"/>
                  </a:cubicBezTo>
                  <a:lnTo>
                    <a:pt x="4870" y="1681"/>
                  </a:lnTo>
                  <a:cubicBezTo>
                    <a:pt x="4870" y="755"/>
                    <a:pt x="4116" y="1"/>
                    <a:pt x="3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788;p43"/>
            <p:cNvSpPr/>
            <p:nvPr/>
          </p:nvSpPr>
          <p:spPr>
            <a:xfrm>
              <a:off x="6187258" y="2963516"/>
              <a:ext cx="30106" cy="40405"/>
            </a:xfrm>
            <a:custGeom>
              <a:avLst/>
              <a:gdLst/>
              <a:ahLst/>
              <a:cxnLst/>
              <a:rect l="l" t="t" r="r" b="b"/>
              <a:pathLst>
                <a:path w="848" h="1138" extrusionOk="0">
                  <a:moveTo>
                    <a:pt x="1" y="0"/>
                  </a:moveTo>
                  <a:lnTo>
                    <a:pt x="1" y="1137"/>
                  </a:lnTo>
                  <a:lnTo>
                    <a:pt x="279" y="1137"/>
                  </a:lnTo>
                  <a:cubicBezTo>
                    <a:pt x="592" y="1137"/>
                    <a:pt x="847" y="884"/>
                    <a:pt x="847" y="569"/>
                  </a:cubicBezTo>
                  <a:cubicBezTo>
                    <a:pt x="847" y="257"/>
                    <a:pt x="594"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789;p43"/>
            <p:cNvSpPr/>
            <p:nvPr/>
          </p:nvSpPr>
          <p:spPr>
            <a:xfrm>
              <a:off x="6027420" y="2963516"/>
              <a:ext cx="31917" cy="40405"/>
            </a:xfrm>
            <a:custGeom>
              <a:avLst/>
              <a:gdLst/>
              <a:ahLst/>
              <a:cxnLst/>
              <a:rect l="l" t="t" r="r" b="b"/>
              <a:pathLst>
                <a:path w="899" h="1138" extrusionOk="0">
                  <a:moveTo>
                    <a:pt x="569" y="0"/>
                  </a:moveTo>
                  <a:cubicBezTo>
                    <a:pt x="253" y="0"/>
                    <a:pt x="0" y="257"/>
                    <a:pt x="0" y="569"/>
                  </a:cubicBezTo>
                  <a:cubicBezTo>
                    <a:pt x="0" y="884"/>
                    <a:pt x="255" y="1137"/>
                    <a:pt x="569" y="1137"/>
                  </a:cubicBezTo>
                  <a:lnTo>
                    <a:pt x="898" y="1137"/>
                  </a:lnTo>
                  <a:lnTo>
                    <a:pt x="8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790;p43"/>
            <p:cNvSpPr/>
            <p:nvPr/>
          </p:nvSpPr>
          <p:spPr>
            <a:xfrm>
              <a:off x="6056214" y="2922580"/>
              <a:ext cx="132353" cy="141771"/>
            </a:xfrm>
            <a:custGeom>
              <a:avLst/>
              <a:gdLst/>
              <a:ahLst/>
              <a:cxnLst/>
              <a:rect l="l" t="t" r="r" b="b"/>
              <a:pathLst>
                <a:path w="3728" h="3993" extrusionOk="0">
                  <a:moveTo>
                    <a:pt x="1864" y="1"/>
                  </a:moveTo>
                  <a:lnTo>
                    <a:pt x="1" y="988"/>
                  </a:lnTo>
                  <a:lnTo>
                    <a:pt x="1" y="2129"/>
                  </a:lnTo>
                  <a:cubicBezTo>
                    <a:pt x="1" y="3158"/>
                    <a:pt x="834" y="3993"/>
                    <a:pt x="1864" y="3993"/>
                  </a:cubicBezTo>
                  <a:cubicBezTo>
                    <a:pt x="2893" y="3993"/>
                    <a:pt x="3728" y="3158"/>
                    <a:pt x="3728" y="2129"/>
                  </a:cubicBezTo>
                  <a:lnTo>
                    <a:pt x="3728" y="988"/>
                  </a:lnTo>
                  <a:lnTo>
                    <a:pt x="1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791;p43"/>
            <p:cNvSpPr/>
            <p:nvPr/>
          </p:nvSpPr>
          <p:spPr>
            <a:xfrm>
              <a:off x="6115540" y="2950344"/>
              <a:ext cx="73029" cy="113971"/>
            </a:xfrm>
            <a:custGeom>
              <a:avLst/>
              <a:gdLst/>
              <a:ahLst/>
              <a:cxnLst/>
              <a:rect l="l" t="t" r="r" b="b"/>
              <a:pathLst>
                <a:path w="2057" h="3210" extrusionOk="0">
                  <a:moveTo>
                    <a:pt x="1671" y="0"/>
                  </a:moveTo>
                  <a:lnTo>
                    <a:pt x="1671" y="1344"/>
                  </a:lnTo>
                  <a:cubicBezTo>
                    <a:pt x="1671" y="2310"/>
                    <a:pt x="939" y="3103"/>
                    <a:pt x="1" y="3199"/>
                  </a:cubicBezTo>
                  <a:cubicBezTo>
                    <a:pt x="62" y="3205"/>
                    <a:pt x="129" y="3209"/>
                    <a:pt x="193" y="3209"/>
                  </a:cubicBezTo>
                  <a:cubicBezTo>
                    <a:pt x="1222" y="3209"/>
                    <a:pt x="2057" y="2373"/>
                    <a:pt x="2057" y="1344"/>
                  </a:cubicBezTo>
                  <a:lnTo>
                    <a:pt x="2057" y="204"/>
                  </a:lnTo>
                  <a:lnTo>
                    <a:pt x="167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792;p43"/>
            <p:cNvSpPr/>
            <p:nvPr/>
          </p:nvSpPr>
          <p:spPr>
            <a:xfrm>
              <a:off x="6087741" y="2978995"/>
              <a:ext cx="9586" cy="19031"/>
            </a:xfrm>
            <a:custGeom>
              <a:avLst/>
              <a:gdLst/>
              <a:ahLst/>
              <a:cxnLst/>
              <a:rect l="l" t="t" r="r" b="b"/>
              <a:pathLst>
                <a:path w="270" h="536" extrusionOk="0">
                  <a:moveTo>
                    <a:pt x="136" y="0"/>
                  </a:moveTo>
                  <a:cubicBezTo>
                    <a:pt x="61" y="0"/>
                    <a:pt x="1" y="61"/>
                    <a:pt x="1" y="136"/>
                  </a:cubicBezTo>
                  <a:lnTo>
                    <a:pt x="1" y="402"/>
                  </a:lnTo>
                  <a:cubicBezTo>
                    <a:pt x="1" y="475"/>
                    <a:pt x="61" y="536"/>
                    <a:pt x="136" y="536"/>
                  </a:cubicBezTo>
                  <a:cubicBezTo>
                    <a:pt x="211" y="536"/>
                    <a:pt x="270" y="475"/>
                    <a:pt x="270" y="402"/>
                  </a:cubicBezTo>
                  <a:lnTo>
                    <a:pt x="270" y="136"/>
                  </a:lnTo>
                  <a:cubicBezTo>
                    <a:pt x="270"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93;p43"/>
            <p:cNvSpPr/>
            <p:nvPr/>
          </p:nvSpPr>
          <p:spPr>
            <a:xfrm>
              <a:off x="6147316" y="2978995"/>
              <a:ext cx="9657" cy="19031"/>
            </a:xfrm>
            <a:custGeom>
              <a:avLst/>
              <a:gdLst/>
              <a:ahLst/>
              <a:cxnLst/>
              <a:rect l="l" t="t" r="r" b="b"/>
              <a:pathLst>
                <a:path w="272" h="536" extrusionOk="0">
                  <a:moveTo>
                    <a:pt x="136" y="0"/>
                  </a:moveTo>
                  <a:cubicBezTo>
                    <a:pt x="62" y="0"/>
                    <a:pt x="1" y="61"/>
                    <a:pt x="1" y="136"/>
                  </a:cubicBezTo>
                  <a:lnTo>
                    <a:pt x="1" y="402"/>
                  </a:lnTo>
                  <a:cubicBezTo>
                    <a:pt x="1" y="475"/>
                    <a:pt x="62" y="536"/>
                    <a:pt x="136" y="536"/>
                  </a:cubicBezTo>
                  <a:cubicBezTo>
                    <a:pt x="209" y="536"/>
                    <a:pt x="271" y="475"/>
                    <a:pt x="271" y="402"/>
                  </a:cubicBezTo>
                  <a:lnTo>
                    <a:pt x="271" y="136"/>
                  </a:lnTo>
                  <a:cubicBezTo>
                    <a:pt x="271"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794;p43"/>
            <p:cNvSpPr/>
            <p:nvPr/>
          </p:nvSpPr>
          <p:spPr>
            <a:xfrm>
              <a:off x="6141565" y="2999126"/>
              <a:ext cx="61135" cy="40511"/>
            </a:xfrm>
            <a:custGeom>
              <a:avLst/>
              <a:gdLst/>
              <a:ahLst/>
              <a:cxnLst/>
              <a:rect l="l" t="t" r="r" b="b"/>
              <a:pathLst>
                <a:path w="1722" h="1141" extrusionOk="0">
                  <a:moveTo>
                    <a:pt x="1586" y="0"/>
                  </a:moveTo>
                  <a:cubicBezTo>
                    <a:pt x="1512" y="0"/>
                    <a:pt x="1451" y="61"/>
                    <a:pt x="1451" y="134"/>
                  </a:cubicBezTo>
                  <a:lnTo>
                    <a:pt x="1451" y="642"/>
                  </a:lnTo>
                  <a:cubicBezTo>
                    <a:pt x="1451" y="757"/>
                    <a:pt x="1364" y="857"/>
                    <a:pt x="1249" y="871"/>
                  </a:cubicBezTo>
                  <a:lnTo>
                    <a:pt x="134" y="871"/>
                  </a:lnTo>
                  <a:cubicBezTo>
                    <a:pt x="60" y="871"/>
                    <a:pt x="0" y="931"/>
                    <a:pt x="0" y="1005"/>
                  </a:cubicBezTo>
                  <a:cubicBezTo>
                    <a:pt x="0" y="1080"/>
                    <a:pt x="60" y="1140"/>
                    <a:pt x="134" y="1140"/>
                  </a:cubicBezTo>
                  <a:lnTo>
                    <a:pt x="1271" y="1140"/>
                  </a:lnTo>
                  <a:cubicBezTo>
                    <a:pt x="1528" y="1113"/>
                    <a:pt x="1721" y="900"/>
                    <a:pt x="1721" y="642"/>
                  </a:cubicBezTo>
                  <a:lnTo>
                    <a:pt x="1721" y="134"/>
                  </a:lnTo>
                  <a:cubicBezTo>
                    <a:pt x="1721" y="61"/>
                    <a:pt x="1659" y="0"/>
                    <a:pt x="1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795;p43"/>
            <p:cNvSpPr/>
            <p:nvPr/>
          </p:nvSpPr>
          <p:spPr>
            <a:xfrm>
              <a:off x="6056214" y="2888248"/>
              <a:ext cx="132353" cy="77720"/>
            </a:xfrm>
            <a:custGeom>
              <a:avLst/>
              <a:gdLst/>
              <a:ahLst/>
              <a:cxnLst/>
              <a:rect l="l" t="t" r="r" b="b"/>
              <a:pathLst>
                <a:path w="3728" h="2189" extrusionOk="0">
                  <a:moveTo>
                    <a:pt x="1864" y="1"/>
                  </a:moveTo>
                  <a:cubicBezTo>
                    <a:pt x="834" y="1"/>
                    <a:pt x="1" y="835"/>
                    <a:pt x="1" y="1864"/>
                  </a:cubicBezTo>
                  <a:lnTo>
                    <a:pt x="1" y="2188"/>
                  </a:lnTo>
                  <a:cubicBezTo>
                    <a:pt x="1" y="2188"/>
                    <a:pt x="1" y="2188"/>
                    <a:pt x="3" y="2188"/>
                  </a:cubicBezTo>
                  <a:cubicBezTo>
                    <a:pt x="53" y="2188"/>
                    <a:pt x="1224" y="2178"/>
                    <a:pt x="1864" y="1289"/>
                  </a:cubicBezTo>
                  <a:cubicBezTo>
                    <a:pt x="2506" y="2178"/>
                    <a:pt x="3676" y="2188"/>
                    <a:pt x="3726" y="2188"/>
                  </a:cubicBezTo>
                  <a:cubicBezTo>
                    <a:pt x="3727" y="2188"/>
                    <a:pt x="3728" y="2188"/>
                    <a:pt x="3728" y="2188"/>
                  </a:cubicBezTo>
                  <a:lnTo>
                    <a:pt x="3728" y="1864"/>
                  </a:lnTo>
                  <a:cubicBezTo>
                    <a:pt x="3728" y="835"/>
                    <a:pt x="2893" y="1"/>
                    <a:pt x="1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796;p43"/>
            <p:cNvSpPr/>
            <p:nvPr/>
          </p:nvSpPr>
          <p:spPr>
            <a:xfrm>
              <a:off x="6107623" y="2888212"/>
              <a:ext cx="80946" cy="77756"/>
            </a:xfrm>
            <a:custGeom>
              <a:avLst/>
              <a:gdLst/>
              <a:ahLst/>
              <a:cxnLst/>
              <a:rect l="l" t="t" r="r" b="b"/>
              <a:pathLst>
                <a:path w="2280" h="2190" extrusionOk="0">
                  <a:moveTo>
                    <a:pt x="416" y="0"/>
                  </a:moveTo>
                  <a:cubicBezTo>
                    <a:pt x="274" y="0"/>
                    <a:pt x="133" y="18"/>
                    <a:pt x="0" y="48"/>
                  </a:cubicBezTo>
                  <a:lnTo>
                    <a:pt x="29" y="48"/>
                  </a:lnTo>
                  <a:cubicBezTo>
                    <a:pt x="1058" y="48"/>
                    <a:pt x="1893" y="882"/>
                    <a:pt x="1893" y="1911"/>
                  </a:cubicBezTo>
                  <a:lnTo>
                    <a:pt x="1893" y="2150"/>
                  </a:lnTo>
                  <a:cubicBezTo>
                    <a:pt x="2108" y="2188"/>
                    <a:pt x="2259" y="2189"/>
                    <a:pt x="2278" y="2189"/>
                  </a:cubicBezTo>
                  <a:cubicBezTo>
                    <a:pt x="2279" y="2189"/>
                    <a:pt x="2280" y="2189"/>
                    <a:pt x="2280" y="2189"/>
                  </a:cubicBezTo>
                  <a:lnTo>
                    <a:pt x="2280" y="1865"/>
                  </a:lnTo>
                  <a:cubicBezTo>
                    <a:pt x="2280" y="836"/>
                    <a:pt x="1445" y="2"/>
                    <a:pt x="41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797;p43"/>
            <p:cNvSpPr/>
            <p:nvPr/>
          </p:nvSpPr>
          <p:spPr>
            <a:xfrm>
              <a:off x="6121576" y="3024724"/>
              <a:ext cx="24745" cy="20309"/>
            </a:xfrm>
            <a:custGeom>
              <a:avLst/>
              <a:gdLst/>
              <a:ahLst/>
              <a:cxnLst/>
              <a:rect l="l" t="t" r="r" b="b"/>
              <a:pathLst>
                <a:path w="697" h="572" extrusionOk="0">
                  <a:moveTo>
                    <a:pt x="265" y="0"/>
                  </a:moveTo>
                  <a:cubicBezTo>
                    <a:pt x="120" y="0"/>
                    <a:pt x="0" y="118"/>
                    <a:pt x="0" y="265"/>
                  </a:cubicBezTo>
                  <a:lnTo>
                    <a:pt x="0" y="308"/>
                  </a:lnTo>
                  <a:cubicBezTo>
                    <a:pt x="0" y="454"/>
                    <a:pt x="120" y="572"/>
                    <a:pt x="265" y="572"/>
                  </a:cubicBezTo>
                  <a:lnTo>
                    <a:pt x="432" y="572"/>
                  </a:lnTo>
                  <a:cubicBezTo>
                    <a:pt x="579" y="572"/>
                    <a:pt x="697" y="454"/>
                    <a:pt x="697" y="308"/>
                  </a:cubicBezTo>
                  <a:lnTo>
                    <a:pt x="697" y="265"/>
                  </a:lnTo>
                  <a:cubicBezTo>
                    <a:pt x="697" y="118"/>
                    <a:pt x="579" y="0"/>
                    <a:pt x="4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798;p43"/>
            <p:cNvSpPr/>
            <p:nvPr/>
          </p:nvSpPr>
          <p:spPr>
            <a:xfrm>
              <a:off x="6128819" y="3024653"/>
              <a:ext cx="17503" cy="20344"/>
            </a:xfrm>
            <a:custGeom>
              <a:avLst/>
              <a:gdLst/>
              <a:ahLst/>
              <a:cxnLst/>
              <a:rect l="l" t="t" r="r" b="b"/>
              <a:pathLst>
                <a:path w="493" h="573" extrusionOk="0">
                  <a:moveTo>
                    <a:pt x="61" y="1"/>
                  </a:moveTo>
                  <a:cubicBezTo>
                    <a:pt x="42" y="1"/>
                    <a:pt x="21" y="2"/>
                    <a:pt x="1" y="8"/>
                  </a:cubicBezTo>
                  <a:cubicBezTo>
                    <a:pt x="117" y="34"/>
                    <a:pt x="204" y="141"/>
                    <a:pt x="204" y="264"/>
                  </a:cubicBezTo>
                  <a:lnTo>
                    <a:pt x="204" y="307"/>
                  </a:lnTo>
                  <a:cubicBezTo>
                    <a:pt x="204" y="433"/>
                    <a:pt x="117" y="538"/>
                    <a:pt x="1" y="565"/>
                  </a:cubicBezTo>
                  <a:cubicBezTo>
                    <a:pt x="21" y="571"/>
                    <a:pt x="40" y="572"/>
                    <a:pt x="61" y="572"/>
                  </a:cubicBezTo>
                  <a:lnTo>
                    <a:pt x="228" y="572"/>
                  </a:lnTo>
                  <a:cubicBezTo>
                    <a:pt x="375" y="572"/>
                    <a:pt x="493" y="454"/>
                    <a:pt x="493" y="307"/>
                  </a:cubicBezTo>
                  <a:lnTo>
                    <a:pt x="493" y="264"/>
                  </a:lnTo>
                  <a:cubicBezTo>
                    <a:pt x="493" y="119"/>
                    <a:pt x="375" y="1"/>
                    <a:pt x="22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799;p43"/>
            <p:cNvSpPr/>
            <p:nvPr/>
          </p:nvSpPr>
          <p:spPr>
            <a:xfrm>
              <a:off x="6188465" y="2963906"/>
              <a:ext cx="28828" cy="40014"/>
            </a:xfrm>
            <a:custGeom>
              <a:avLst/>
              <a:gdLst/>
              <a:ahLst/>
              <a:cxnLst/>
              <a:rect l="l" t="t" r="r" b="b"/>
              <a:pathLst>
                <a:path w="812" h="1127" extrusionOk="0">
                  <a:moveTo>
                    <a:pt x="345" y="1"/>
                  </a:moveTo>
                  <a:lnTo>
                    <a:pt x="345" y="1"/>
                  </a:lnTo>
                  <a:cubicBezTo>
                    <a:pt x="413" y="94"/>
                    <a:pt x="452" y="208"/>
                    <a:pt x="452" y="332"/>
                  </a:cubicBezTo>
                  <a:cubicBezTo>
                    <a:pt x="452" y="605"/>
                    <a:pt x="258" y="834"/>
                    <a:pt x="0" y="887"/>
                  </a:cubicBezTo>
                  <a:lnTo>
                    <a:pt x="0" y="1126"/>
                  </a:lnTo>
                  <a:lnTo>
                    <a:pt x="243" y="1126"/>
                  </a:lnTo>
                  <a:cubicBezTo>
                    <a:pt x="558" y="1126"/>
                    <a:pt x="812" y="872"/>
                    <a:pt x="812" y="558"/>
                  </a:cubicBezTo>
                  <a:cubicBezTo>
                    <a:pt x="812" y="402"/>
                    <a:pt x="748" y="260"/>
                    <a:pt x="645" y="158"/>
                  </a:cubicBezTo>
                  <a:cubicBezTo>
                    <a:pt x="566" y="79"/>
                    <a:pt x="461" y="23"/>
                    <a:pt x="34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1774;p43"/>
          <p:cNvGrpSpPr/>
          <p:nvPr/>
        </p:nvGrpSpPr>
        <p:grpSpPr>
          <a:xfrm>
            <a:off x="4381397" y="1542612"/>
            <a:ext cx="326665" cy="326993"/>
            <a:chOff x="6026746" y="2831051"/>
            <a:chExt cx="326665" cy="326993"/>
          </a:xfrm>
        </p:grpSpPr>
        <p:sp>
          <p:nvSpPr>
            <p:cNvPr id="302" name="Google Shape;1775;p43"/>
            <p:cNvSpPr/>
            <p:nvPr/>
          </p:nvSpPr>
          <p:spPr>
            <a:xfrm>
              <a:off x="6175932" y="2831051"/>
              <a:ext cx="177477" cy="177418"/>
            </a:xfrm>
            <a:custGeom>
              <a:avLst/>
              <a:gdLst/>
              <a:ahLst/>
              <a:cxnLst/>
              <a:rect l="l" t="t" r="r" b="b"/>
              <a:pathLst>
                <a:path w="4999" h="4997" extrusionOk="0">
                  <a:moveTo>
                    <a:pt x="2499" y="0"/>
                  </a:moveTo>
                  <a:cubicBezTo>
                    <a:pt x="1120" y="0"/>
                    <a:pt x="0" y="1118"/>
                    <a:pt x="0" y="2498"/>
                  </a:cubicBezTo>
                  <a:cubicBezTo>
                    <a:pt x="0" y="3878"/>
                    <a:pt x="1120" y="4996"/>
                    <a:pt x="2499" y="4996"/>
                  </a:cubicBezTo>
                  <a:cubicBezTo>
                    <a:pt x="3879" y="4996"/>
                    <a:pt x="4998" y="3878"/>
                    <a:pt x="4998" y="2498"/>
                  </a:cubicBezTo>
                  <a:cubicBezTo>
                    <a:pt x="4998" y="1118"/>
                    <a:pt x="3879" y="0"/>
                    <a:pt x="2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776;p43"/>
            <p:cNvSpPr/>
            <p:nvPr/>
          </p:nvSpPr>
          <p:spPr>
            <a:xfrm>
              <a:off x="6224217" y="2836128"/>
              <a:ext cx="129194" cy="172341"/>
            </a:xfrm>
            <a:custGeom>
              <a:avLst/>
              <a:gdLst/>
              <a:ahLst/>
              <a:cxnLst/>
              <a:rect l="l" t="t" r="r" b="b"/>
              <a:pathLst>
                <a:path w="3639" h="4854" extrusionOk="0">
                  <a:moveTo>
                    <a:pt x="1975" y="1"/>
                  </a:moveTo>
                  <a:lnTo>
                    <a:pt x="1975" y="1"/>
                  </a:lnTo>
                  <a:cubicBezTo>
                    <a:pt x="2783" y="414"/>
                    <a:pt x="3336" y="1256"/>
                    <a:pt x="3336" y="2226"/>
                  </a:cubicBezTo>
                  <a:cubicBezTo>
                    <a:pt x="3336" y="3606"/>
                    <a:pt x="2216" y="4724"/>
                    <a:pt x="838" y="4724"/>
                  </a:cubicBezTo>
                  <a:cubicBezTo>
                    <a:pt x="544" y="4724"/>
                    <a:pt x="262" y="4673"/>
                    <a:pt x="0" y="4580"/>
                  </a:cubicBezTo>
                  <a:lnTo>
                    <a:pt x="0" y="4580"/>
                  </a:lnTo>
                  <a:cubicBezTo>
                    <a:pt x="343" y="4754"/>
                    <a:pt x="730" y="4853"/>
                    <a:pt x="1140" y="4853"/>
                  </a:cubicBezTo>
                  <a:cubicBezTo>
                    <a:pt x="2519" y="4853"/>
                    <a:pt x="3638" y="3735"/>
                    <a:pt x="3638" y="2355"/>
                  </a:cubicBezTo>
                  <a:cubicBezTo>
                    <a:pt x="3638" y="1269"/>
                    <a:pt x="2943" y="342"/>
                    <a:pt x="197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777;p43"/>
            <p:cNvSpPr/>
            <p:nvPr/>
          </p:nvSpPr>
          <p:spPr>
            <a:xfrm>
              <a:off x="6026746" y="2965965"/>
              <a:ext cx="191252" cy="177028"/>
            </a:xfrm>
            <a:custGeom>
              <a:avLst/>
              <a:gdLst/>
              <a:ahLst/>
              <a:cxnLst/>
              <a:rect l="l" t="t" r="r" b="b"/>
              <a:pathLst>
                <a:path w="5387" h="4986" extrusionOk="0">
                  <a:moveTo>
                    <a:pt x="749" y="0"/>
                  </a:moveTo>
                  <a:cubicBezTo>
                    <a:pt x="474" y="481"/>
                    <a:pt x="232" y="1008"/>
                    <a:pt x="209" y="1575"/>
                  </a:cubicBezTo>
                  <a:cubicBezTo>
                    <a:pt x="195" y="1899"/>
                    <a:pt x="365" y="2195"/>
                    <a:pt x="293" y="2522"/>
                  </a:cubicBezTo>
                  <a:cubicBezTo>
                    <a:pt x="209" y="2894"/>
                    <a:pt x="29" y="3241"/>
                    <a:pt x="19" y="3630"/>
                  </a:cubicBezTo>
                  <a:cubicBezTo>
                    <a:pt x="1" y="4319"/>
                    <a:pt x="608" y="4961"/>
                    <a:pt x="1296" y="4985"/>
                  </a:cubicBezTo>
                  <a:lnTo>
                    <a:pt x="4092" y="4985"/>
                  </a:lnTo>
                  <a:cubicBezTo>
                    <a:pt x="4778" y="4961"/>
                    <a:pt x="5387" y="4319"/>
                    <a:pt x="5368" y="3630"/>
                  </a:cubicBezTo>
                  <a:cubicBezTo>
                    <a:pt x="5357" y="3241"/>
                    <a:pt x="5177" y="2894"/>
                    <a:pt x="5093" y="2522"/>
                  </a:cubicBezTo>
                  <a:cubicBezTo>
                    <a:pt x="5021" y="2194"/>
                    <a:pt x="5190" y="1899"/>
                    <a:pt x="5177" y="1575"/>
                  </a:cubicBezTo>
                  <a:cubicBezTo>
                    <a:pt x="5152" y="1008"/>
                    <a:pt x="4912" y="481"/>
                    <a:pt x="4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778;p43"/>
            <p:cNvSpPr/>
            <p:nvPr/>
          </p:nvSpPr>
          <p:spPr>
            <a:xfrm>
              <a:off x="6157186" y="2965930"/>
              <a:ext cx="60780" cy="176957"/>
            </a:xfrm>
            <a:custGeom>
              <a:avLst/>
              <a:gdLst/>
              <a:ahLst/>
              <a:cxnLst/>
              <a:rect l="l" t="t" r="r" b="b"/>
              <a:pathLst>
                <a:path w="1712" h="4984" extrusionOk="0">
                  <a:moveTo>
                    <a:pt x="547" y="0"/>
                  </a:moveTo>
                  <a:cubicBezTo>
                    <a:pt x="822" y="479"/>
                    <a:pt x="1064" y="1007"/>
                    <a:pt x="1087" y="1573"/>
                  </a:cubicBezTo>
                  <a:cubicBezTo>
                    <a:pt x="1101" y="1897"/>
                    <a:pt x="931" y="2192"/>
                    <a:pt x="1003" y="2521"/>
                  </a:cubicBezTo>
                  <a:cubicBezTo>
                    <a:pt x="1087" y="2895"/>
                    <a:pt x="1267" y="3241"/>
                    <a:pt x="1277" y="3629"/>
                  </a:cubicBezTo>
                  <a:cubicBezTo>
                    <a:pt x="1295" y="4319"/>
                    <a:pt x="687" y="4960"/>
                    <a:pt x="0" y="4983"/>
                  </a:cubicBezTo>
                  <a:lnTo>
                    <a:pt x="416" y="4983"/>
                  </a:lnTo>
                  <a:cubicBezTo>
                    <a:pt x="1104" y="4960"/>
                    <a:pt x="1711" y="4319"/>
                    <a:pt x="1693" y="3629"/>
                  </a:cubicBezTo>
                  <a:cubicBezTo>
                    <a:pt x="1683" y="3242"/>
                    <a:pt x="1503" y="2895"/>
                    <a:pt x="1419" y="2521"/>
                  </a:cubicBezTo>
                  <a:cubicBezTo>
                    <a:pt x="1347" y="2195"/>
                    <a:pt x="1516" y="1897"/>
                    <a:pt x="1503" y="1573"/>
                  </a:cubicBezTo>
                  <a:cubicBezTo>
                    <a:pt x="1478" y="1007"/>
                    <a:pt x="1238" y="479"/>
                    <a:pt x="963"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779;p43"/>
            <p:cNvSpPr/>
            <p:nvPr/>
          </p:nvSpPr>
          <p:spPr>
            <a:xfrm>
              <a:off x="6048154" y="3083767"/>
              <a:ext cx="148436" cy="74276"/>
            </a:xfrm>
            <a:custGeom>
              <a:avLst/>
              <a:gdLst/>
              <a:ahLst/>
              <a:cxnLst/>
              <a:rect l="l" t="t" r="r" b="b"/>
              <a:pathLst>
                <a:path w="4181" h="2092" extrusionOk="0">
                  <a:moveTo>
                    <a:pt x="2091" y="1"/>
                  </a:moveTo>
                  <a:cubicBezTo>
                    <a:pt x="936" y="1"/>
                    <a:pt x="0" y="936"/>
                    <a:pt x="0" y="2092"/>
                  </a:cubicBezTo>
                  <a:lnTo>
                    <a:pt x="4181" y="2092"/>
                  </a:lnTo>
                  <a:cubicBezTo>
                    <a:pt x="4181" y="936"/>
                    <a:pt x="3245" y="1"/>
                    <a:pt x="20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780;p43"/>
            <p:cNvSpPr/>
            <p:nvPr/>
          </p:nvSpPr>
          <p:spPr>
            <a:xfrm>
              <a:off x="6114866" y="3083767"/>
              <a:ext cx="81691" cy="74276"/>
            </a:xfrm>
            <a:custGeom>
              <a:avLst/>
              <a:gdLst/>
              <a:ahLst/>
              <a:cxnLst/>
              <a:rect l="l" t="t" r="r" b="b"/>
              <a:pathLst>
                <a:path w="2301" h="2092" extrusionOk="0">
                  <a:moveTo>
                    <a:pt x="209" y="1"/>
                  </a:moveTo>
                  <a:cubicBezTo>
                    <a:pt x="140" y="1"/>
                    <a:pt x="70" y="5"/>
                    <a:pt x="1" y="12"/>
                  </a:cubicBezTo>
                  <a:cubicBezTo>
                    <a:pt x="1057" y="116"/>
                    <a:pt x="1882" y="1008"/>
                    <a:pt x="1882" y="2092"/>
                  </a:cubicBezTo>
                  <a:lnTo>
                    <a:pt x="2300" y="2092"/>
                  </a:lnTo>
                  <a:cubicBezTo>
                    <a:pt x="2300" y="1513"/>
                    <a:pt x="2066" y="992"/>
                    <a:pt x="1687" y="612"/>
                  </a:cubicBezTo>
                  <a:cubicBezTo>
                    <a:pt x="1309" y="234"/>
                    <a:pt x="788" y="1"/>
                    <a:pt x="20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781;p43"/>
            <p:cNvSpPr/>
            <p:nvPr/>
          </p:nvSpPr>
          <p:spPr>
            <a:xfrm>
              <a:off x="6106025" y="3047234"/>
              <a:ext cx="32804" cy="59719"/>
            </a:xfrm>
            <a:custGeom>
              <a:avLst/>
              <a:gdLst/>
              <a:ahLst/>
              <a:cxnLst/>
              <a:rect l="l" t="t" r="r" b="b"/>
              <a:pathLst>
                <a:path w="924" h="1682" extrusionOk="0">
                  <a:moveTo>
                    <a:pt x="1" y="1"/>
                  </a:moveTo>
                  <a:lnTo>
                    <a:pt x="1" y="1221"/>
                  </a:lnTo>
                  <a:cubicBezTo>
                    <a:pt x="1" y="1475"/>
                    <a:pt x="205" y="1682"/>
                    <a:pt x="461" y="1682"/>
                  </a:cubicBezTo>
                  <a:cubicBezTo>
                    <a:pt x="715" y="1682"/>
                    <a:pt x="922" y="1475"/>
                    <a:pt x="923" y="1221"/>
                  </a:cubicBezTo>
                  <a:lnTo>
                    <a:pt x="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782;p43"/>
            <p:cNvSpPr/>
            <p:nvPr/>
          </p:nvSpPr>
          <p:spPr>
            <a:xfrm>
              <a:off x="6115647" y="3047198"/>
              <a:ext cx="23112" cy="59648"/>
            </a:xfrm>
            <a:custGeom>
              <a:avLst/>
              <a:gdLst/>
              <a:ahLst/>
              <a:cxnLst/>
              <a:rect l="l" t="t" r="r" b="b"/>
              <a:pathLst>
                <a:path w="651" h="1680" extrusionOk="0">
                  <a:moveTo>
                    <a:pt x="272" y="1"/>
                  </a:moveTo>
                  <a:lnTo>
                    <a:pt x="272" y="1219"/>
                  </a:lnTo>
                  <a:cubicBezTo>
                    <a:pt x="272" y="1406"/>
                    <a:pt x="162" y="1569"/>
                    <a:pt x="0" y="1641"/>
                  </a:cubicBezTo>
                  <a:cubicBezTo>
                    <a:pt x="58" y="1665"/>
                    <a:pt x="123" y="1680"/>
                    <a:pt x="190" y="1680"/>
                  </a:cubicBezTo>
                  <a:cubicBezTo>
                    <a:pt x="444" y="1680"/>
                    <a:pt x="651" y="1476"/>
                    <a:pt x="651" y="1219"/>
                  </a:cubicBezTo>
                  <a:lnTo>
                    <a:pt x="65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783;p43"/>
            <p:cNvSpPr/>
            <p:nvPr/>
          </p:nvSpPr>
          <p:spPr>
            <a:xfrm>
              <a:off x="6257875" y="2851324"/>
              <a:ext cx="39372" cy="56630"/>
            </a:xfrm>
            <a:custGeom>
              <a:avLst/>
              <a:gdLst/>
              <a:ahLst/>
              <a:cxnLst/>
              <a:rect l="l" t="t" r="r" b="b"/>
              <a:pathLst>
                <a:path w="1109" h="1595" extrusionOk="0">
                  <a:moveTo>
                    <a:pt x="671" y="408"/>
                  </a:moveTo>
                  <a:lnTo>
                    <a:pt x="671" y="934"/>
                  </a:lnTo>
                  <a:lnTo>
                    <a:pt x="371" y="934"/>
                  </a:lnTo>
                  <a:cubicBezTo>
                    <a:pt x="484" y="731"/>
                    <a:pt x="596" y="534"/>
                    <a:pt x="671" y="408"/>
                  </a:cubicBezTo>
                  <a:close/>
                  <a:moveTo>
                    <a:pt x="732" y="1"/>
                  </a:moveTo>
                  <a:cubicBezTo>
                    <a:pt x="667" y="1"/>
                    <a:pt x="602" y="34"/>
                    <a:pt x="549" y="98"/>
                  </a:cubicBezTo>
                  <a:cubicBezTo>
                    <a:pt x="474" y="192"/>
                    <a:pt x="97" y="869"/>
                    <a:pt x="24" y="1003"/>
                  </a:cubicBezTo>
                  <a:cubicBezTo>
                    <a:pt x="1" y="1045"/>
                    <a:pt x="1" y="1095"/>
                    <a:pt x="27" y="1137"/>
                  </a:cubicBezTo>
                  <a:cubicBezTo>
                    <a:pt x="50" y="1179"/>
                    <a:pt x="94" y="1203"/>
                    <a:pt x="143" y="1203"/>
                  </a:cubicBezTo>
                  <a:lnTo>
                    <a:pt x="671" y="1203"/>
                  </a:lnTo>
                  <a:cubicBezTo>
                    <a:pt x="671" y="1294"/>
                    <a:pt x="671" y="1380"/>
                    <a:pt x="670" y="1459"/>
                  </a:cubicBezTo>
                  <a:cubicBezTo>
                    <a:pt x="670" y="1533"/>
                    <a:pt x="729" y="1595"/>
                    <a:pt x="805" y="1595"/>
                  </a:cubicBezTo>
                  <a:cubicBezTo>
                    <a:pt x="878" y="1595"/>
                    <a:pt x="940" y="1534"/>
                    <a:pt x="940" y="1459"/>
                  </a:cubicBezTo>
                  <a:cubicBezTo>
                    <a:pt x="940" y="1412"/>
                    <a:pt x="940" y="1318"/>
                    <a:pt x="942" y="1203"/>
                  </a:cubicBezTo>
                  <a:lnTo>
                    <a:pt x="973" y="1203"/>
                  </a:lnTo>
                  <a:cubicBezTo>
                    <a:pt x="1048" y="1203"/>
                    <a:pt x="1109" y="1143"/>
                    <a:pt x="1109" y="1069"/>
                  </a:cubicBezTo>
                  <a:cubicBezTo>
                    <a:pt x="1109" y="995"/>
                    <a:pt x="1048" y="934"/>
                    <a:pt x="973" y="934"/>
                  </a:cubicBezTo>
                  <a:lnTo>
                    <a:pt x="942" y="934"/>
                  </a:lnTo>
                  <a:cubicBezTo>
                    <a:pt x="943" y="613"/>
                    <a:pt x="943" y="265"/>
                    <a:pt x="937" y="216"/>
                  </a:cubicBezTo>
                  <a:cubicBezTo>
                    <a:pt x="929" y="117"/>
                    <a:pt x="870" y="35"/>
                    <a:pt x="786" y="9"/>
                  </a:cubicBezTo>
                  <a:cubicBezTo>
                    <a:pt x="768" y="4"/>
                    <a:pt x="750" y="1"/>
                    <a:pt x="73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784;p43"/>
            <p:cNvSpPr/>
            <p:nvPr/>
          </p:nvSpPr>
          <p:spPr>
            <a:xfrm>
              <a:off x="6224821" y="2851004"/>
              <a:ext cx="35751" cy="57518"/>
            </a:xfrm>
            <a:custGeom>
              <a:avLst/>
              <a:gdLst/>
              <a:ahLst/>
              <a:cxnLst/>
              <a:rect l="l" t="t" r="r" b="b"/>
              <a:pathLst>
                <a:path w="1007" h="1620" extrusionOk="0">
                  <a:moveTo>
                    <a:pt x="478" y="1"/>
                  </a:moveTo>
                  <a:cubicBezTo>
                    <a:pt x="254" y="1"/>
                    <a:pt x="57" y="160"/>
                    <a:pt x="14" y="382"/>
                  </a:cubicBezTo>
                  <a:cubicBezTo>
                    <a:pt x="1" y="453"/>
                    <a:pt x="48" y="524"/>
                    <a:pt x="120" y="539"/>
                  </a:cubicBezTo>
                  <a:cubicBezTo>
                    <a:pt x="129" y="541"/>
                    <a:pt x="138" y="541"/>
                    <a:pt x="146" y="541"/>
                  </a:cubicBezTo>
                  <a:cubicBezTo>
                    <a:pt x="210" y="541"/>
                    <a:pt x="266" y="496"/>
                    <a:pt x="278" y="432"/>
                  </a:cubicBezTo>
                  <a:cubicBezTo>
                    <a:pt x="297" y="337"/>
                    <a:pt x="382" y="268"/>
                    <a:pt x="478" y="268"/>
                  </a:cubicBezTo>
                  <a:cubicBezTo>
                    <a:pt x="588" y="268"/>
                    <a:pt x="678" y="356"/>
                    <a:pt x="681" y="464"/>
                  </a:cubicBezTo>
                  <a:lnTo>
                    <a:pt x="678" y="499"/>
                  </a:lnTo>
                  <a:cubicBezTo>
                    <a:pt x="661" y="565"/>
                    <a:pt x="622" y="644"/>
                    <a:pt x="559" y="732"/>
                  </a:cubicBezTo>
                  <a:cubicBezTo>
                    <a:pt x="349" y="1032"/>
                    <a:pt x="225" y="1196"/>
                    <a:pt x="156" y="1284"/>
                  </a:cubicBezTo>
                  <a:cubicBezTo>
                    <a:pt x="74" y="1392"/>
                    <a:pt x="39" y="1435"/>
                    <a:pt x="63" y="1513"/>
                  </a:cubicBezTo>
                  <a:cubicBezTo>
                    <a:pt x="77" y="1558"/>
                    <a:pt x="110" y="1591"/>
                    <a:pt x="155" y="1607"/>
                  </a:cubicBezTo>
                  <a:cubicBezTo>
                    <a:pt x="172" y="1612"/>
                    <a:pt x="192" y="1620"/>
                    <a:pt x="444" y="1620"/>
                  </a:cubicBezTo>
                  <a:cubicBezTo>
                    <a:pt x="545" y="1620"/>
                    <a:pt x="683" y="1617"/>
                    <a:pt x="873" y="1615"/>
                  </a:cubicBezTo>
                  <a:cubicBezTo>
                    <a:pt x="946" y="1614"/>
                    <a:pt x="1007" y="1552"/>
                    <a:pt x="1005" y="1479"/>
                  </a:cubicBezTo>
                  <a:cubicBezTo>
                    <a:pt x="1004" y="1407"/>
                    <a:pt x="947" y="1346"/>
                    <a:pt x="873" y="1346"/>
                  </a:cubicBezTo>
                  <a:cubicBezTo>
                    <a:pt x="872" y="1346"/>
                    <a:pt x="870" y="1346"/>
                    <a:pt x="868" y="1346"/>
                  </a:cubicBezTo>
                  <a:cubicBezTo>
                    <a:pt x="723" y="1348"/>
                    <a:pt x="568" y="1349"/>
                    <a:pt x="445" y="1349"/>
                  </a:cubicBezTo>
                  <a:cubicBezTo>
                    <a:pt x="520" y="1250"/>
                    <a:pt x="628" y="1104"/>
                    <a:pt x="779" y="889"/>
                  </a:cubicBezTo>
                  <a:cubicBezTo>
                    <a:pt x="861" y="771"/>
                    <a:pt x="917" y="657"/>
                    <a:pt x="940" y="555"/>
                  </a:cubicBezTo>
                  <a:cubicBezTo>
                    <a:pt x="942" y="550"/>
                    <a:pt x="942" y="545"/>
                    <a:pt x="942" y="542"/>
                  </a:cubicBezTo>
                  <a:lnTo>
                    <a:pt x="949" y="491"/>
                  </a:lnTo>
                  <a:cubicBezTo>
                    <a:pt x="949" y="486"/>
                    <a:pt x="952" y="480"/>
                    <a:pt x="952" y="473"/>
                  </a:cubicBezTo>
                  <a:cubicBezTo>
                    <a:pt x="952" y="212"/>
                    <a:pt x="739" y="1"/>
                    <a:pt x="47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785;p43"/>
            <p:cNvSpPr/>
            <p:nvPr/>
          </p:nvSpPr>
          <p:spPr>
            <a:xfrm>
              <a:off x="6214454" y="2915195"/>
              <a:ext cx="100366" cy="9622"/>
            </a:xfrm>
            <a:custGeom>
              <a:avLst/>
              <a:gdLst/>
              <a:ahLst/>
              <a:cxnLst/>
              <a:rect l="l" t="t" r="r" b="b"/>
              <a:pathLst>
                <a:path w="2827" h="271" extrusionOk="0">
                  <a:moveTo>
                    <a:pt x="136" y="0"/>
                  </a:moveTo>
                  <a:cubicBezTo>
                    <a:pt x="61" y="0"/>
                    <a:pt x="1" y="62"/>
                    <a:pt x="1" y="135"/>
                  </a:cubicBezTo>
                  <a:cubicBezTo>
                    <a:pt x="1" y="209"/>
                    <a:pt x="61" y="271"/>
                    <a:pt x="136" y="271"/>
                  </a:cubicBezTo>
                  <a:lnTo>
                    <a:pt x="2691" y="271"/>
                  </a:lnTo>
                  <a:cubicBezTo>
                    <a:pt x="2765" y="271"/>
                    <a:pt x="2827" y="209"/>
                    <a:pt x="2827" y="135"/>
                  </a:cubicBezTo>
                  <a:cubicBezTo>
                    <a:pt x="2827" y="62"/>
                    <a:pt x="2768" y="0"/>
                    <a:pt x="269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786;p43"/>
            <p:cNvSpPr/>
            <p:nvPr/>
          </p:nvSpPr>
          <p:spPr>
            <a:xfrm>
              <a:off x="6243318" y="2931598"/>
              <a:ext cx="35893" cy="56986"/>
            </a:xfrm>
            <a:custGeom>
              <a:avLst/>
              <a:gdLst/>
              <a:ahLst/>
              <a:cxnLst/>
              <a:rect l="l" t="t" r="r" b="b"/>
              <a:pathLst>
                <a:path w="1011" h="1605" extrusionOk="0">
                  <a:moveTo>
                    <a:pt x="136" y="0"/>
                  </a:moveTo>
                  <a:cubicBezTo>
                    <a:pt x="61" y="0"/>
                    <a:pt x="1" y="62"/>
                    <a:pt x="1" y="135"/>
                  </a:cubicBezTo>
                  <a:cubicBezTo>
                    <a:pt x="1" y="209"/>
                    <a:pt x="61" y="271"/>
                    <a:pt x="136" y="271"/>
                  </a:cubicBezTo>
                  <a:lnTo>
                    <a:pt x="664" y="271"/>
                  </a:lnTo>
                  <a:lnTo>
                    <a:pt x="160" y="1416"/>
                  </a:lnTo>
                  <a:cubicBezTo>
                    <a:pt x="130" y="1485"/>
                    <a:pt x="163" y="1564"/>
                    <a:pt x="229" y="1594"/>
                  </a:cubicBezTo>
                  <a:cubicBezTo>
                    <a:pt x="247" y="1602"/>
                    <a:pt x="265" y="1605"/>
                    <a:pt x="283" y="1605"/>
                  </a:cubicBezTo>
                  <a:cubicBezTo>
                    <a:pt x="334" y="1605"/>
                    <a:pt x="383" y="1574"/>
                    <a:pt x="406" y="1524"/>
                  </a:cubicBezTo>
                  <a:lnTo>
                    <a:pt x="993" y="187"/>
                  </a:lnTo>
                  <a:cubicBezTo>
                    <a:pt x="1011" y="145"/>
                    <a:pt x="1008" y="98"/>
                    <a:pt x="982" y="59"/>
                  </a:cubicBezTo>
                  <a:cubicBezTo>
                    <a:pt x="959" y="22"/>
                    <a:pt x="919" y="0"/>
                    <a:pt x="87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787;p43"/>
            <p:cNvSpPr/>
            <p:nvPr/>
          </p:nvSpPr>
          <p:spPr>
            <a:xfrm>
              <a:off x="6035906" y="2868223"/>
              <a:ext cx="172897" cy="107687"/>
            </a:xfrm>
            <a:custGeom>
              <a:avLst/>
              <a:gdLst/>
              <a:ahLst/>
              <a:cxnLst/>
              <a:rect l="l" t="t" r="r" b="b"/>
              <a:pathLst>
                <a:path w="4870" h="3033" extrusionOk="0">
                  <a:moveTo>
                    <a:pt x="1681" y="1"/>
                  </a:moveTo>
                  <a:cubicBezTo>
                    <a:pt x="754" y="1"/>
                    <a:pt x="0" y="755"/>
                    <a:pt x="0" y="1681"/>
                  </a:cubicBezTo>
                  <a:lnTo>
                    <a:pt x="0" y="2897"/>
                  </a:lnTo>
                  <a:cubicBezTo>
                    <a:pt x="0" y="2971"/>
                    <a:pt x="62" y="3033"/>
                    <a:pt x="135" y="3033"/>
                  </a:cubicBezTo>
                  <a:cubicBezTo>
                    <a:pt x="209" y="3033"/>
                    <a:pt x="271" y="2971"/>
                    <a:pt x="271" y="2897"/>
                  </a:cubicBezTo>
                  <a:lnTo>
                    <a:pt x="271" y="1681"/>
                  </a:lnTo>
                  <a:cubicBezTo>
                    <a:pt x="271" y="904"/>
                    <a:pt x="902" y="271"/>
                    <a:pt x="1681" y="271"/>
                  </a:cubicBezTo>
                  <a:lnTo>
                    <a:pt x="3189" y="271"/>
                  </a:lnTo>
                  <a:cubicBezTo>
                    <a:pt x="3966" y="271"/>
                    <a:pt x="4599" y="904"/>
                    <a:pt x="4599" y="1681"/>
                  </a:cubicBezTo>
                  <a:lnTo>
                    <a:pt x="4599" y="2897"/>
                  </a:lnTo>
                  <a:cubicBezTo>
                    <a:pt x="4599" y="2971"/>
                    <a:pt x="4661" y="3033"/>
                    <a:pt x="4735" y="3033"/>
                  </a:cubicBezTo>
                  <a:cubicBezTo>
                    <a:pt x="4811" y="3033"/>
                    <a:pt x="4870" y="2971"/>
                    <a:pt x="4870" y="2897"/>
                  </a:cubicBezTo>
                  <a:lnTo>
                    <a:pt x="4870" y="1681"/>
                  </a:lnTo>
                  <a:cubicBezTo>
                    <a:pt x="4870" y="755"/>
                    <a:pt x="4116" y="1"/>
                    <a:pt x="3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788;p43"/>
            <p:cNvSpPr/>
            <p:nvPr/>
          </p:nvSpPr>
          <p:spPr>
            <a:xfrm>
              <a:off x="6187258" y="2963516"/>
              <a:ext cx="30106" cy="40405"/>
            </a:xfrm>
            <a:custGeom>
              <a:avLst/>
              <a:gdLst/>
              <a:ahLst/>
              <a:cxnLst/>
              <a:rect l="l" t="t" r="r" b="b"/>
              <a:pathLst>
                <a:path w="848" h="1138" extrusionOk="0">
                  <a:moveTo>
                    <a:pt x="1" y="0"/>
                  </a:moveTo>
                  <a:lnTo>
                    <a:pt x="1" y="1137"/>
                  </a:lnTo>
                  <a:lnTo>
                    <a:pt x="279" y="1137"/>
                  </a:lnTo>
                  <a:cubicBezTo>
                    <a:pt x="592" y="1137"/>
                    <a:pt x="847" y="884"/>
                    <a:pt x="847" y="569"/>
                  </a:cubicBezTo>
                  <a:cubicBezTo>
                    <a:pt x="847" y="257"/>
                    <a:pt x="594"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789;p43"/>
            <p:cNvSpPr/>
            <p:nvPr/>
          </p:nvSpPr>
          <p:spPr>
            <a:xfrm>
              <a:off x="6027420" y="2963516"/>
              <a:ext cx="31917" cy="40405"/>
            </a:xfrm>
            <a:custGeom>
              <a:avLst/>
              <a:gdLst/>
              <a:ahLst/>
              <a:cxnLst/>
              <a:rect l="l" t="t" r="r" b="b"/>
              <a:pathLst>
                <a:path w="899" h="1138" extrusionOk="0">
                  <a:moveTo>
                    <a:pt x="569" y="0"/>
                  </a:moveTo>
                  <a:cubicBezTo>
                    <a:pt x="253" y="0"/>
                    <a:pt x="0" y="257"/>
                    <a:pt x="0" y="569"/>
                  </a:cubicBezTo>
                  <a:cubicBezTo>
                    <a:pt x="0" y="884"/>
                    <a:pt x="255" y="1137"/>
                    <a:pt x="569" y="1137"/>
                  </a:cubicBezTo>
                  <a:lnTo>
                    <a:pt x="898" y="1137"/>
                  </a:lnTo>
                  <a:lnTo>
                    <a:pt x="8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790;p43"/>
            <p:cNvSpPr/>
            <p:nvPr/>
          </p:nvSpPr>
          <p:spPr>
            <a:xfrm>
              <a:off x="6056214" y="2922580"/>
              <a:ext cx="132353" cy="141771"/>
            </a:xfrm>
            <a:custGeom>
              <a:avLst/>
              <a:gdLst/>
              <a:ahLst/>
              <a:cxnLst/>
              <a:rect l="l" t="t" r="r" b="b"/>
              <a:pathLst>
                <a:path w="3728" h="3993" extrusionOk="0">
                  <a:moveTo>
                    <a:pt x="1864" y="1"/>
                  </a:moveTo>
                  <a:lnTo>
                    <a:pt x="1" y="988"/>
                  </a:lnTo>
                  <a:lnTo>
                    <a:pt x="1" y="2129"/>
                  </a:lnTo>
                  <a:cubicBezTo>
                    <a:pt x="1" y="3158"/>
                    <a:pt x="834" y="3993"/>
                    <a:pt x="1864" y="3993"/>
                  </a:cubicBezTo>
                  <a:cubicBezTo>
                    <a:pt x="2893" y="3993"/>
                    <a:pt x="3728" y="3158"/>
                    <a:pt x="3728" y="2129"/>
                  </a:cubicBezTo>
                  <a:lnTo>
                    <a:pt x="3728" y="988"/>
                  </a:lnTo>
                  <a:lnTo>
                    <a:pt x="1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791;p43"/>
            <p:cNvSpPr/>
            <p:nvPr/>
          </p:nvSpPr>
          <p:spPr>
            <a:xfrm>
              <a:off x="6115540" y="2950344"/>
              <a:ext cx="73029" cy="113971"/>
            </a:xfrm>
            <a:custGeom>
              <a:avLst/>
              <a:gdLst/>
              <a:ahLst/>
              <a:cxnLst/>
              <a:rect l="l" t="t" r="r" b="b"/>
              <a:pathLst>
                <a:path w="2057" h="3210" extrusionOk="0">
                  <a:moveTo>
                    <a:pt x="1671" y="0"/>
                  </a:moveTo>
                  <a:lnTo>
                    <a:pt x="1671" y="1344"/>
                  </a:lnTo>
                  <a:cubicBezTo>
                    <a:pt x="1671" y="2310"/>
                    <a:pt x="939" y="3103"/>
                    <a:pt x="1" y="3199"/>
                  </a:cubicBezTo>
                  <a:cubicBezTo>
                    <a:pt x="62" y="3205"/>
                    <a:pt x="129" y="3209"/>
                    <a:pt x="193" y="3209"/>
                  </a:cubicBezTo>
                  <a:cubicBezTo>
                    <a:pt x="1222" y="3209"/>
                    <a:pt x="2057" y="2373"/>
                    <a:pt x="2057" y="1344"/>
                  </a:cubicBezTo>
                  <a:lnTo>
                    <a:pt x="2057" y="204"/>
                  </a:lnTo>
                  <a:lnTo>
                    <a:pt x="167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792;p43"/>
            <p:cNvSpPr/>
            <p:nvPr/>
          </p:nvSpPr>
          <p:spPr>
            <a:xfrm>
              <a:off x="6087741" y="2978995"/>
              <a:ext cx="9586" cy="19031"/>
            </a:xfrm>
            <a:custGeom>
              <a:avLst/>
              <a:gdLst/>
              <a:ahLst/>
              <a:cxnLst/>
              <a:rect l="l" t="t" r="r" b="b"/>
              <a:pathLst>
                <a:path w="270" h="536" extrusionOk="0">
                  <a:moveTo>
                    <a:pt x="136" y="0"/>
                  </a:moveTo>
                  <a:cubicBezTo>
                    <a:pt x="61" y="0"/>
                    <a:pt x="1" y="61"/>
                    <a:pt x="1" y="136"/>
                  </a:cubicBezTo>
                  <a:lnTo>
                    <a:pt x="1" y="402"/>
                  </a:lnTo>
                  <a:cubicBezTo>
                    <a:pt x="1" y="475"/>
                    <a:pt x="61" y="536"/>
                    <a:pt x="136" y="536"/>
                  </a:cubicBezTo>
                  <a:cubicBezTo>
                    <a:pt x="211" y="536"/>
                    <a:pt x="270" y="475"/>
                    <a:pt x="270" y="402"/>
                  </a:cubicBezTo>
                  <a:lnTo>
                    <a:pt x="270" y="136"/>
                  </a:lnTo>
                  <a:cubicBezTo>
                    <a:pt x="270"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793;p43"/>
            <p:cNvSpPr/>
            <p:nvPr/>
          </p:nvSpPr>
          <p:spPr>
            <a:xfrm>
              <a:off x="6147316" y="2978995"/>
              <a:ext cx="9657" cy="19031"/>
            </a:xfrm>
            <a:custGeom>
              <a:avLst/>
              <a:gdLst/>
              <a:ahLst/>
              <a:cxnLst/>
              <a:rect l="l" t="t" r="r" b="b"/>
              <a:pathLst>
                <a:path w="272" h="536" extrusionOk="0">
                  <a:moveTo>
                    <a:pt x="136" y="0"/>
                  </a:moveTo>
                  <a:cubicBezTo>
                    <a:pt x="62" y="0"/>
                    <a:pt x="1" y="61"/>
                    <a:pt x="1" y="136"/>
                  </a:cubicBezTo>
                  <a:lnTo>
                    <a:pt x="1" y="402"/>
                  </a:lnTo>
                  <a:cubicBezTo>
                    <a:pt x="1" y="475"/>
                    <a:pt x="62" y="536"/>
                    <a:pt x="136" y="536"/>
                  </a:cubicBezTo>
                  <a:cubicBezTo>
                    <a:pt x="209" y="536"/>
                    <a:pt x="271" y="475"/>
                    <a:pt x="271" y="402"/>
                  </a:cubicBezTo>
                  <a:lnTo>
                    <a:pt x="271" y="136"/>
                  </a:lnTo>
                  <a:cubicBezTo>
                    <a:pt x="271" y="61"/>
                    <a:pt x="209" y="0"/>
                    <a:pt x="136" y="0"/>
                  </a:cubicBezTo>
                  <a:close/>
                </a:path>
              </a:pathLst>
            </a:custGeom>
            <a:solidFill>
              <a:srgbClr val="9182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794;p43"/>
            <p:cNvSpPr/>
            <p:nvPr/>
          </p:nvSpPr>
          <p:spPr>
            <a:xfrm>
              <a:off x="6141565" y="2999126"/>
              <a:ext cx="61135" cy="40511"/>
            </a:xfrm>
            <a:custGeom>
              <a:avLst/>
              <a:gdLst/>
              <a:ahLst/>
              <a:cxnLst/>
              <a:rect l="l" t="t" r="r" b="b"/>
              <a:pathLst>
                <a:path w="1722" h="1141" extrusionOk="0">
                  <a:moveTo>
                    <a:pt x="1586" y="0"/>
                  </a:moveTo>
                  <a:cubicBezTo>
                    <a:pt x="1512" y="0"/>
                    <a:pt x="1451" y="61"/>
                    <a:pt x="1451" y="134"/>
                  </a:cubicBezTo>
                  <a:lnTo>
                    <a:pt x="1451" y="642"/>
                  </a:lnTo>
                  <a:cubicBezTo>
                    <a:pt x="1451" y="757"/>
                    <a:pt x="1364" y="857"/>
                    <a:pt x="1249" y="871"/>
                  </a:cubicBezTo>
                  <a:lnTo>
                    <a:pt x="134" y="871"/>
                  </a:lnTo>
                  <a:cubicBezTo>
                    <a:pt x="60" y="871"/>
                    <a:pt x="0" y="931"/>
                    <a:pt x="0" y="1005"/>
                  </a:cubicBezTo>
                  <a:cubicBezTo>
                    <a:pt x="0" y="1080"/>
                    <a:pt x="60" y="1140"/>
                    <a:pt x="134" y="1140"/>
                  </a:cubicBezTo>
                  <a:lnTo>
                    <a:pt x="1271" y="1140"/>
                  </a:lnTo>
                  <a:cubicBezTo>
                    <a:pt x="1528" y="1113"/>
                    <a:pt x="1721" y="900"/>
                    <a:pt x="1721" y="642"/>
                  </a:cubicBezTo>
                  <a:lnTo>
                    <a:pt x="1721" y="134"/>
                  </a:lnTo>
                  <a:cubicBezTo>
                    <a:pt x="1721" y="61"/>
                    <a:pt x="1659" y="0"/>
                    <a:pt x="15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795;p43"/>
            <p:cNvSpPr/>
            <p:nvPr/>
          </p:nvSpPr>
          <p:spPr>
            <a:xfrm>
              <a:off x="6056214" y="2888248"/>
              <a:ext cx="132353" cy="77720"/>
            </a:xfrm>
            <a:custGeom>
              <a:avLst/>
              <a:gdLst/>
              <a:ahLst/>
              <a:cxnLst/>
              <a:rect l="l" t="t" r="r" b="b"/>
              <a:pathLst>
                <a:path w="3728" h="2189" extrusionOk="0">
                  <a:moveTo>
                    <a:pt x="1864" y="1"/>
                  </a:moveTo>
                  <a:cubicBezTo>
                    <a:pt x="834" y="1"/>
                    <a:pt x="1" y="835"/>
                    <a:pt x="1" y="1864"/>
                  </a:cubicBezTo>
                  <a:lnTo>
                    <a:pt x="1" y="2188"/>
                  </a:lnTo>
                  <a:cubicBezTo>
                    <a:pt x="1" y="2188"/>
                    <a:pt x="1" y="2188"/>
                    <a:pt x="3" y="2188"/>
                  </a:cubicBezTo>
                  <a:cubicBezTo>
                    <a:pt x="53" y="2188"/>
                    <a:pt x="1224" y="2178"/>
                    <a:pt x="1864" y="1289"/>
                  </a:cubicBezTo>
                  <a:cubicBezTo>
                    <a:pt x="2506" y="2178"/>
                    <a:pt x="3676" y="2188"/>
                    <a:pt x="3726" y="2188"/>
                  </a:cubicBezTo>
                  <a:cubicBezTo>
                    <a:pt x="3727" y="2188"/>
                    <a:pt x="3728" y="2188"/>
                    <a:pt x="3728" y="2188"/>
                  </a:cubicBezTo>
                  <a:lnTo>
                    <a:pt x="3728" y="1864"/>
                  </a:lnTo>
                  <a:cubicBezTo>
                    <a:pt x="3728" y="835"/>
                    <a:pt x="2893" y="1"/>
                    <a:pt x="1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796;p43"/>
            <p:cNvSpPr/>
            <p:nvPr/>
          </p:nvSpPr>
          <p:spPr>
            <a:xfrm>
              <a:off x="6107623" y="2888212"/>
              <a:ext cx="80946" cy="77756"/>
            </a:xfrm>
            <a:custGeom>
              <a:avLst/>
              <a:gdLst/>
              <a:ahLst/>
              <a:cxnLst/>
              <a:rect l="l" t="t" r="r" b="b"/>
              <a:pathLst>
                <a:path w="2280" h="2190" extrusionOk="0">
                  <a:moveTo>
                    <a:pt x="416" y="0"/>
                  </a:moveTo>
                  <a:cubicBezTo>
                    <a:pt x="274" y="0"/>
                    <a:pt x="133" y="18"/>
                    <a:pt x="0" y="48"/>
                  </a:cubicBezTo>
                  <a:lnTo>
                    <a:pt x="29" y="48"/>
                  </a:lnTo>
                  <a:cubicBezTo>
                    <a:pt x="1058" y="48"/>
                    <a:pt x="1893" y="882"/>
                    <a:pt x="1893" y="1911"/>
                  </a:cubicBezTo>
                  <a:lnTo>
                    <a:pt x="1893" y="2150"/>
                  </a:lnTo>
                  <a:cubicBezTo>
                    <a:pt x="2108" y="2188"/>
                    <a:pt x="2259" y="2189"/>
                    <a:pt x="2278" y="2189"/>
                  </a:cubicBezTo>
                  <a:cubicBezTo>
                    <a:pt x="2279" y="2189"/>
                    <a:pt x="2280" y="2189"/>
                    <a:pt x="2280" y="2189"/>
                  </a:cubicBezTo>
                  <a:lnTo>
                    <a:pt x="2280" y="1865"/>
                  </a:lnTo>
                  <a:cubicBezTo>
                    <a:pt x="2280" y="836"/>
                    <a:pt x="1445" y="2"/>
                    <a:pt x="41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797;p43"/>
            <p:cNvSpPr/>
            <p:nvPr/>
          </p:nvSpPr>
          <p:spPr>
            <a:xfrm>
              <a:off x="6121576" y="3024724"/>
              <a:ext cx="24745" cy="20309"/>
            </a:xfrm>
            <a:custGeom>
              <a:avLst/>
              <a:gdLst/>
              <a:ahLst/>
              <a:cxnLst/>
              <a:rect l="l" t="t" r="r" b="b"/>
              <a:pathLst>
                <a:path w="697" h="572" extrusionOk="0">
                  <a:moveTo>
                    <a:pt x="265" y="0"/>
                  </a:moveTo>
                  <a:cubicBezTo>
                    <a:pt x="120" y="0"/>
                    <a:pt x="0" y="118"/>
                    <a:pt x="0" y="265"/>
                  </a:cubicBezTo>
                  <a:lnTo>
                    <a:pt x="0" y="308"/>
                  </a:lnTo>
                  <a:cubicBezTo>
                    <a:pt x="0" y="454"/>
                    <a:pt x="120" y="572"/>
                    <a:pt x="265" y="572"/>
                  </a:cubicBezTo>
                  <a:lnTo>
                    <a:pt x="432" y="572"/>
                  </a:lnTo>
                  <a:cubicBezTo>
                    <a:pt x="579" y="572"/>
                    <a:pt x="697" y="454"/>
                    <a:pt x="697" y="308"/>
                  </a:cubicBezTo>
                  <a:lnTo>
                    <a:pt x="697" y="265"/>
                  </a:lnTo>
                  <a:cubicBezTo>
                    <a:pt x="697" y="118"/>
                    <a:pt x="579" y="0"/>
                    <a:pt x="4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798;p43"/>
            <p:cNvSpPr/>
            <p:nvPr/>
          </p:nvSpPr>
          <p:spPr>
            <a:xfrm>
              <a:off x="6128819" y="3024653"/>
              <a:ext cx="17503" cy="20344"/>
            </a:xfrm>
            <a:custGeom>
              <a:avLst/>
              <a:gdLst/>
              <a:ahLst/>
              <a:cxnLst/>
              <a:rect l="l" t="t" r="r" b="b"/>
              <a:pathLst>
                <a:path w="493" h="573" extrusionOk="0">
                  <a:moveTo>
                    <a:pt x="61" y="1"/>
                  </a:moveTo>
                  <a:cubicBezTo>
                    <a:pt x="42" y="1"/>
                    <a:pt x="21" y="2"/>
                    <a:pt x="1" y="8"/>
                  </a:cubicBezTo>
                  <a:cubicBezTo>
                    <a:pt x="117" y="34"/>
                    <a:pt x="204" y="141"/>
                    <a:pt x="204" y="264"/>
                  </a:cubicBezTo>
                  <a:lnTo>
                    <a:pt x="204" y="307"/>
                  </a:lnTo>
                  <a:cubicBezTo>
                    <a:pt x="204" y="433"/>
                    <a:pt x="117" y="538"/>
                    <a:pt x="1" y="565"/>
                  </a:cubicBezTo>
                  <a:cubicBezTo>
                    <a:pt x="21" y="571"/>
                    <a:pt x="40" y="572"/>
                    <a:pt x="61" y="572"/>
                  </a:cubicBezTo>
                  <a:lnTo>
                    <a:pt x="228" y="572"/>
                  </a:lnTo>
                  <a:cubicBezTo>
                    <a:pt x="375" y="572"/>
                    <a:pt x="493" y="454"/>
                    <a:pt x="493" y="307"/>
                  </a:cubicBezTo>
                  <a:lnTo>
                    <a:pt x="493" y="264"/>
                  </a:lnTo>
                  <a:cubicBezTo>
                    <a:pt x="493" y="119"/>
                    <a:pt x="375" y="1"/>
                    <a:pt x="22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799;p43"/>
            <p:cNvSpPr/>
            <p:nvPr/>
          </p:nvSpPr>
          <p:spPr>
            <a:xfrm>
              <a:off x="6188465" y="2963906"/>
              <a:ext cx="28828" cy="40014"/>
            </a:xfrm>
            <a:custGeom>
              <a:avLst/>
              <a:gdLst/>
              <a:ahLst/>
              <a:cxnLst/>
              <a:rect l="l" t="t" r="r" b="b"/>
              <a:pathLst>
                <a:path w="812" h="1127" extrusionOk="0">
                  <a:moveTo>
                    <a:pt x="345" y="1"/>
                  </a:moveTo>
                  <a:lnTo>
                    <a:pt x="345" y="1"/>
                  </a:lnTo>
                  <a:cubicBezTo>
                    <a:pt x="413" y="94"/>
                    <a:pt x="452" y="208"/>
                    <a:pt x="452" y="332"/>
                  </a:cubicBezTo>
                  <a:cubicBezTo>
                    <a:pt x="452" y="605"/>
                    <a:pt x="258" y="834"/>
                    <a:pt x="0" y="887"/>
                  </a:cubicBezTo>
                  <a:lnTo>
                    <a:pt x="0" y="1126"/>
                  </a:lnTo>
                  <a:lnTo>
                    <a:pt x="243" y="1126"/>
                  </a:lnTo>
                  <a:cubicBezTo>
                    <a:pt x="558" y="1126"/>
                    <a:pt x="812" y="872"/>
                    <a:pt x="812" y="558"/>
                  </a:cubicBezTo>
                  <a:cubicBezTo>
                    <a:pt x="812" y="402"/>
                    <a:pt x="748" y="260"/>
                    <a:pt x="645" y="158"/>
                  </a:cubicBezTo>
                  <a:cubicBezTo>
                    <a:pt x="566" y="79"/>
                    <a:pt x="461" y="23"/>
                    <a:pt x="34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1598;p41"/>
          <p:cNvSpPr/>
          <p:nvPr/>
        </p:nvSpPr>
        <p:spPr>
          <a:xfrm>
            <a:off x="5382649" y="2531756"/>
            <a:ext cx="2781296" cy="18023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nvGrpSpPr>
          <p:cNvPr id="335" name="Google Shape;1599;p41"/>
          <p:cNvGrpSpPr/>
          <p:nvPr/>
        </p:nvGrpSpPr>
        <p:grpSpPr>
          <a:xfrm>
            <a:off x="5382650" y="2286798"/>
            <a:ext cx="2781296" cy="185984"/>
            <a:chOff x="1290775" y="1427525"/>
            <a:chExt cx="2336400" cy="218100"/>
          </a:xfrm>
        </p:grpSpPr>
        <p:sp>
          <p:nvSpPr>
            <p:cNvPr id="336"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37"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38"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39"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340" name="Google Shape;1607;p41"/>
          <p:cNvSpPr txBox="1">
            <a:spLocks/>
          </p:cNvSpPr>
          <p:nvPr/>
        </p:nvSpPr>
        <p:spPr>
          <a:xfrm>
            <a:off x="5382650" y="2485750"/>
            <a:ext cx="2781295" cy="226238"/>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400"/>
              <a:buFont typeface="Zen Dots"/>
              <a:buNone/>
              <a:defRPr sz="1600" b="0" i="0" u="none" strike="noStrike" cap="none">
                <a:solidFill>
                  <a:schemeClr val="lt2"/>
                </a:solidFill>
                <a:latin typeface="Zen Dots"/>
                <a:ea typeface="Zen Dots"/>
                <a:cs typeface="Zen Dots"/>
                <a:sym typeface="Zen Dots"/>
              </a:defRPr>
            </a:lvl1pPr>
            <a:lvl2pPr marR="0" lvl="1"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2pPr>
            <a:lvl3pPr marR="0" lvl="2"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3pPr>
            <a:lvl4pPr marR="0" lvl="3"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4pPr>
            <a:lvl5pPr marR="0" lvl="4"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5pPr>
            <a:lvl6pPr marR="0" lvl="5"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6pPr>
            <a:lvl7pPr marR="0" lvl="6"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7pPr>
            <a:lvl8pPr marR="0" lvl="7"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8pPr>
            <a:lvl9pPr marR="0" lvl="8" algn="ctr" rtl="0">
              <a:lnSpc>
                <a:spcPct val="100000"/>
              </a:lnSpc>
              <a:spcBef>
                <a:spcPts val="0"/>
              </a:spcBef>
              <a:spcAft>
                <a:spcPts val="0"/>
              </a:spcAft>
              <a:buClr>
                <a:schemeClr val="dk2"/>
              </a:buClr>
              <a:buSzPts val="2400"/>
              <a:buFont typeface="Zen Dots"/>
              <a:buNone/>
              <a:defRPr sz="2400" b="0" i="0" u="none" strike="noStrike" cap="none">
                <a:solidFill>
                  <a:schemeClr val="dk2"/>
                </a:solidFill>
                <a:latin typeface="Zen Dots"/>
                <a:ea typeface="Zen Dots"/>
                <a:cs typeface="Zen Dots"/>
                <a:sym typeface="Zen Dots"/>
              </a:defRPr>
            </a:lvl9pPr>
          </a:lstStyle>
          <a:p>
            <a:r>
              <a:rPr lang="en-GB" sz="1200" dirty="0"/>
              <a:t>Phase Coding</a:t>
            </a:r>
            <a:endParaRPr lang="tr-TR" sz="1200" dirty="0"/>
          </a:p>
        </p:txBody>
      </p:sp>
      <p:sp>
        <p:nvSpPr>
          <p:cNvPr id="362" name="Google Shape;1598;p41"/>
          <p:cNvSpPr/>
          <p:nvPr/>
        </p:nvSpPr>
        <p:spPr>
          <a:xfrm>
            <a:off x="5382649" y="3362415"/>
            <a:ext cx="2781296" cy="18023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nvGrpSpPr>
          <p:cNvPr id="363" name="Google Shape;1599;p41"/>
          <p:cNvGrpSpPr/>
          <p:nvPr/>
        </p:nvGrpSpPr>
        <p:grpSpPr>
          <a:xfrm>
            <a:off x="5382650" y="3117457"/>
            <a:ext cx="2781296" cy="185984"/>
            <a:chOff x="1290775" y="1427525"/>
            <a:chExt cx="2336400" cy="218100"/>
          </a:xfrm>
        </p:grpSpPr>
        <p:sp>
          <p:nvSpPr>
            <p:cNvPr id="364"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65"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66"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67"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368" name="Google Shape;1607;p41"/>
          <p:cNvSpPr txBox="1">
            <a:spLocks noGrp="1"/>
          </p:cNvSpPr>
          <p:nvPr>
            <p:ph type="title" idx="3"/>
          </p:nvPr>
        </p:nvSpPr>
        <p:spPr>
          <a:xfrm>
            <a:off x="5382650" y="3316409"/>
            <a:ext cx="2781295" cy="226238"/>
          </a:xfrm>
          <a:prstGeom prst="rect">
            <a:avLst/>
          </a:prstGeom>
        </p:spPr>
        <p:txBody>
          <a:bodyPr spcFirstLastPara="1" wrap="square" lIns="91425" tIns="91425" rIns="91425" bIns="91425" anchor="ctr" anchorCtr="0">
            <a:noAutofit/>
          </a:bodyPr>
          <a:lstStyle/>
          <a:p>
            <a:r>
              <a:rPr lang="en-GB" sz="1200" dirty="0"/>
              <a:t>Spread Spectrum </a:t>
            </a:r>
            <a:endParaRPr lang="tr-TR" sz="1200" dirty="0"/>
          </a:p>
        </p:txBody>
      </p:sp>
      <p:sp>
        <p:nvSpPr>
          <p:cNvPr id="369" name="Google Shape;1598;p41"/>
          <p:cNvSpPr/>
          <p:nvPr/>
        </p:nvSpPr>
        <p:spPr>
          <a:xfrm>
            <a:off x="5382649" y="4129989"/>
            <a:ext cx="2781296" cy="18023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1599;p41"/>
          <p:cNvGrpSpPr/>
          <p:nvPr/>
        </p:nvGrpSpPr>
        <p:grpSpPr>
          <a:xfrm>
            <a:off x="5382650" y="3885031"/>
            <a:ext cx="2781296" cy="185984"/>
            <a:chOff x="1290775" y="1427525"/>
            <a:chExt cx="2336400" cy="218100"/>
          </a:xfrm>
        </p:grpSpPr>
        <p:sp>
          <p:nvSpPr>
            <p:cNvPr id="371"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72"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73"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374"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375" name="Google Shape;1607;p41"/>
          <p:cNvSpPr txBox="1">
            <a:spLocks noGrp="1"/>
          </p:cNvSpPr>
          <p:nvPr>
            <p:ph type="title" idx="3"/>
          </p:nvPr>
        </p:nvSpPr>
        <p:spPr>
          <a:xfrm>
            <a:off x="5382650" y="4083983"/>
            <a:ext cx="2781295" cy="226238"/>
          </a:xfrm>
          <a:prstGeom prst="rect">
            <a:avLst/>
          </a:prstGeom>
        </p:spPr>
        <p:txBody>
          <a:bodyPr spcFirstLastPara="1" wrap="square" lIns="91425" tIns="91425" rIns="91425" bIns="91425" anchor="ctr" anchorCtr="0">
            <a:noAutofit/>
          </a:bodyPr>
          <a:lstStyle/>
          <a:p>
            <a:r>
              <a:rPr lang="en-GB" sz="1200" dirty="0"/>
              <a:t>Echo Data Hiding </a:t>
            </a:r>
          </a:p>
        </p:txBody>
      </p:sp>
      <p:cxnSp>
        <p:nvCxnSpPr>
          <p:cNvPr id="8" name="Dirsek Bağlayıcısı 7"/>
          <p:cNvCxnSpPr>
            <a:stCxn id="1615" idx="3"/>
            <a:endCxn id="368" idx="1"/>
          </p:cNvCxnSpPr>
          <p:nvPr/>
        </p:nvCxnSpPr>
        <p:spPr>
          <a:xfrm>
            <a:off x="4808103" y="3288138"/>
            <a:ext cx="574547" cy="141390"/>
          </a:xfrm>
          <a:prstGeom prst="bentConnector3">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0" name="Dirsek Bağlayıcısı 9"/>
          <p:cNvCxnSpPr>
            <a:stCxn id="1618" idx="3"/>
            <a:endCxn id="336" idx="1"/>
          </p:cNvCxnSpPr>
          <p:nvPr/>
        </p:nvCxnSpPr>
        <p:spPr>
          <a:xfrm flipV="1">
            <a:off x="4801112" y="2379790"/>
            <a:ext cx="581538" cy="165878"/>
          </a:xfrm>
          <a:prstGeom prst="bentConnector3">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06" name="Google Shape;1621;p41"/>
          <p:cNvCxnSpPr>
            <a:endCxn id="1615" idx="1"/>
          </p:cNvCxnSpPr>
          <p:nvPr/>
        </p:nvCxnSpPr>
        <p:spPr>
          <a:xfrm>
            <a:off x="3705502" y="3001955"/>
            <a:ext cx="597134" cy="286183"/>
          </a:xfrm>
          <a:prstGeom prst="bentConnector3">
            <a:avLst>
              <a:gd name="adj1" fmla="val 50000"/>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0025700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1"/>
          <p:cNvSpPr/>
          <p:nvPr/>
        </p:nvSpPr>
        <p:spPr>
          <a:xfrm>
            <a:off x="1457381" y="2518054"/>
            <a:ext cx="2359025" cy="1365634"/>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7" name="Google Shape;1587;p41"/>
          <p:cNvGrpSpPr/>
          <p:nvPr/>
        </p:nvGrpSpPr>
        <p:grpSpPr>
          <a:xfrm>
            <a:off x="1465632" y="2299916"/>
            <a:ext cx="2336400" cy="218100"/>
            <a:chOff x="1290775" y="1427525"/>
            <a:chExt cx="2336400" cy="218100"/>
          </a:xfrm>
        </p:grpSpPr>
        <p:sp>
          <p:nvSpPr>
            <p:cNvPr id="1588" name="Google Shape;1588;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8" name="Google Shape;1598;p41"/>
          <p:cNvSpPr/>
          <p:nvPr/>
        </p:nvSpPr>
        <p:spPr>
          <a:xfrm>
            <a:off x="5579532" y="1637319"/>
            <a:ext cx="2319900" cy="100395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41"/>
          <p:cNvGrpSpPr/>
          <p:nvPr/>
        </p:nvGrpSpPr>
        <p:grpSpPr>
          <a:xfrm>
            <a:off x="5563032" y="1419182"/>
            <a:ext cx="2336400" cy="218100"/>
            <a:chOff x="1290775" y="1427525"/>
            <a:chExt cx="2336400" cy="218100"/>
          </a:xfrm>
        </p:grpSpPr>
        <p:sp>
          <p:nvSpPr>
            <p:cNvPr id="1600"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4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tr-TR" dirty="0" smtClean="0">
                <a:solidFill>
                  <a:schemeClr val="tx2"/>
                </a:solidFill>
              </a:rPr>
              <a:t>Video</a:t>
            </a:r>
            <a:r>
              <a:rPr lang="en-GB" dirty="0" smtClean="0"/>
              <a:t> </a:t>
            </a:r>
            <a:r>
              <a:rPr lang="en-GB" dirty="0"/>
              <a:t>Steganography</a:t>
            </a:r>
            <a:endParaRPr dirty="0"/>
          </a:p>
        </p:txBody>
      </p:sp>
      <p:sp>
        <p:nvSpPr>
          <p:cNvPr id="1605" name="Google Shape;1605;p41"/>
          <p:cNvSpPr txBox="1">
            <a:spLocks noGrp="1"/>
          </p:cNvSpPr>
          <p:nvPr>
            <p:ph type="title" idx="2"/>
          </p:nvPr>
        </p:nvSpPr>
        <p:spPr>
          <a:xfrm>
            <a:off x="1465632" y="2518041"/>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smtClean="0"/>
              <a:t>Video </a:t>
            </a:r>
            <a:r>
              <a:rPr lang="tr-TR" dirty="0" err="1" smtClean="0"/>
              <a:t>Steganography</a:t>
            </a:r>
            <a:endParaRPr dirty="0"/>
          </a:p>
        </p:txBody>
      </p:sp>
      <p:sp>
        <p:nvSpPr>
          <p:cNvPr id="1606" name="Google Shape;1606;p41"/>
          <p:cNvSpPr txBox="1">
            <a:spLocks noGrp="1"/>
          </p:cNvSpPr>
          <p:nvPr>
            <p:ph type="subTitle" idx="1"/>
          </p:nvPr>
        </p:nvSpPr>
        <p:spPr>
          <a:xfrm>
            <a:off x="1465632" y="3045754"/>
            <a:ext cx="2342211" cy="827041"/>
          </a:xfrm>
          <a:prstGeom prst="rect">
            <a:avLst/>
          </a:prstGeom>
        </p:spPr>
        <p:txBody>
          <a:bodyPr spcFirstLastPara="1" wrap="square" lIns="91425" tIns="91425" rIns="91425" bIns="91425" anchor="t" anchorCtr="0">
            <a:noAutofit/>
          </a:bodyPr>
          <a:lstStyle/>
          <a:p>
            <a:pPr marL="0" lvl="0" indent="0">
              <a:spcAft>
                <a:spcPts val="1600"/>
              </a:spcAft>
            </a:pPr>
            <a:r>
              <a:rPr lang="en-US" dirty="0"/>
              <a:t>In the video steganography method, the message is hidden in the videos. </a:t>
            </a:r>
            <a:endParaRPr dirty="0"/>
          </a:p>
        </p:txBody>
      </p:sp>
      <p:grpSp>
        <p:nvGrpSpPr>
          <p:cNvPr id="1611" name="Google Shape;1611;p41"/>
          <p:cNvGrpSpPr/>
          <p:nvPr/>
        </p:nvGrpSpPr>
        <p:grpSpPr>
          <a:xfrm>
            <a:off x="4352911" y="1846517"/>
            <a:ext cx="650997" cy="759684"/>
            <a:chOff x="4876875" y="1427500"/>
            <a:chExt cx="1130400" cy="1319125"/>
          </a:xfrm>
        </p:grpSpPr>
        <p:sp>
          <p:nvSpPr>
            <p:cNvPr id="1612" name="Google Shape;1612;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41"/>
          <p:cNvGrpSpPr/>
          <p:nvPr/>
        </p:nvGrpSpPr>
        <p:grpSpPr>
          <a:xfrm>
            <a:off x="4352911" y="2819373"/>
            <a:ext cx="650997" cy="759684"/>
            <a:chOff x="4876875" y="1427500"/>
            <a:chExt cx="1130400" cy="1319125"/>
          </a:xfrm>
        </p:grpSpPr>
        <p:sp>
          <p:nvSpPr>
            <p:cNvPr id="1615" name="Google Shape;1615;p4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20" name="Google Shape;1620;p41"/>
          <p:cNvCxnSpPr>
            <a:stCxn id="1612" idx="3"/>
            <a:endCxn id="1607" idx="1"/>
          </p:cNvCxnSpPr>
          <p:nvPr/>
        </p:nvCxnSpPr>
        <p:spPr>
          <a:xfrm rot="10800000" flipH="1">
            <a:off x="5003909" y="1897669"/>
            <a:ext cx="559200" cy="391500"/>
          </a:xfrm>
          <a:prstGeom prst="bentConnector3">
            <a:avLst>
              <a:gd name="adj1" fmla="val 49993"/>
            </a:avLst>
          </a:prstGeom>
          <a:noFill/>
          <a:ln w="9525" cap="flat" cmpd="sng">
            <a:solidFill>
              <a:schemeClr val="dk2"/>
            </a:solidFill>
            <a:prstDash val="solid"/>
            <a:round/>
            <a:headEnd type="none" w="med" len="med"/>
            <a:tailEnd type="none" w="med" len="med"/>
          </a:ln>
        </p:spPr>
      </p:cxnSp>
      <p:cxnSp>
        <p:nvCxnSpPr>
          <p:cNvPr id="1621" name="Google Shape;1621;p41"/>
          <p:cNvCxnSpPr>
            <a:stCxn id="1605" idx="3"/>
            <a:endCxn id="1612" idx="1"/>
          </p:cNvCxnSpPr>
          <p:nvPr/>
        </p:nvCxnSpPr>
        <p:spPr>
          <a:xfrm flipV="1">
            <a:off x="3802032" y="2289168"/>
            <a:ext cx="550879" cy="492723"/>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622" name="Google Shape;1622;p41"/>
          <p:cNvCxnSpPr>
            <a:stCxn id="1615" idx="3"/>
            <a:endCxn id="1609" idx="1"/>
          </p:cNvCxnSpPr>
          <p:nvPr/>
        </p:nvCxnSpPr>
        <p:spPr>
          <a:xfrm>
            <a:off x="5003908" y="3262024"/>
            <a:ext cx="567374" cy="299116"/>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43" name="Google Shape;1621;p41"/>
          <p:cNvCxnSpPr>
            <a:stCxn id="1605" idx="3"/>
            <a:endCxn id="1615" idx="1"/>
          </p:cNvCxnSpPr>
          <p:nvPr/>
        </p:nvCxnSpPr>
        <p:spPr>
          <a:xfrm>
            <a:off x="3802032" y="2781891"/>
            <a:ext cx="550879" cy="480133"/>
          </a:xfrm>
          <a:prstGeom prst="bentConnector3">
            <a:avLst>
              <a:gd name="adj1" fmla="val 50000"/>
            </a:avLst>
          </a:prstGeom>
          <a:noFill/>
          <a:ln w="9525" cap="flat" cmpd="sng">
            <a:solidFill>
              <a:schemeClr val="dk2"/>
            </a:solidFill>
            <a:prstDash val="solid"/>
            <a:round/>
            <a:headEnd type="none" w="med" len="med"/>
            <a:tailEnd type="none" w="med" len="med"/>
          </a:ln>
        </p:spPr>
      </p:cxnSp>
      <p:grpSp>
        <p:nvGrpSpPr>
          <p:cNvPr id="144" name="Google Shape;1623;p41"/>
          <p:cNvGrpSpPr/>
          <p:nvPr/>
        </p:nvGrpSpPr>
        <p:grpSpPr>
          <a:xfrm>
            <a:off x="4397324" y="2071494"/>
            <a:ext cx="514710" cy="387547"/>
            <a:chOff x="3437462" y="2859987"/>
            <a:chExt cx="327024" cy="269049"/>
          </a:xfrm>
        </p:grpSpPr>
        <p:sp>
          <p:nvSpPr>
            <p:cNvPr id="145" name="Google Shape;1624;p41"/>
            <p:cNvSpPr/>
            <p:nvPr/>
          </p:nvSpPr>
          <p:spPr>
            <a:xfrm>
              <a:off x="3461569" y="2903372"/>
              <a:ext cx="279760" cy="192153"/>
            </a:xfrm>
            <a:custGeom>
              <a:avLst/>
              <a:gdLst/>
              <a:ahLst/>
              <a:cxnLst/>
              <a:rect l="l" t="t" r="r" b="b"/>
              <a:pathLst>
                <a:path w="7880" h="5412" extrusionOk="0">
                  <a:moveTo>
                    <a:pt x="306" y="1"/>
                  </a:moveTo>
                  <a:cubicBezTo>
                    <a:pt x="137" y="1"/>
                    <a:pt x="1" y="137"/>
                    <a:pt x="1" y="306"/>
                  </a:cubicBezTo>
                  <a:lnTo>
                    <a:pt x="1" y="5105"/>
                  </a:lnTo>
                  <a:cubicBezTo>
                    <a:pt x="1" y="5275"/>
                    <a:pt x="137" y="5411"/>
                    <a:pt x="306" y="5411"/>
                  </a:cubicBezTo>
                  <a:lnTo>
                    <a:pt x="7571" y="5411"/>
                  </a:lnTo>
                  <a:cubicBezTo>
                    <a:pt x="7740" y="5411"/>
                    <a:pt x="7879" y="5275"/>
                    <a:pt x="7876" y="5105"/>
                  </a:cubicBezTo>
                  <a:lnTo>
                    <a:pt x="7876" y="306"/>
                  </a:lnTo>
                  <a:cubicBezTo>
                    <a:pt x="7876" y="137"/>
                    <a:pt x="7740" y="1"/>
                    <a:pt x="75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625;p41"/>
            <p:cNvSpPr/>
            <p:nvPr/>
          </p:nvSpPr>
          <p:spPr>
            <a:xfrm>
              <a:off x="3717267" y="2903372"/>
              <a:ext cx="24071" cy="192153"/>
            </a:xfrm>
            <a:custGeom>
              <a:avLst/>
              <a:gdLst/>
              <a:ahLst/>
              <a:cxnLst/>
              <a:rect l="l" t="t" r="r" b="b"/>
              <a:pathLst>
                <a:path w="678" h="5412" extrusionOk="0">
                  <a:moveTo>
                    <a:pt x="1" y="1"/>
                  </a:moveTo>
                  <a:cubicBezTo>
                    <a:pt x="169" y="1"/>
                    <a:pt x="306" y="137"/>
                    <a:pt x="306" y="306"/>
                  </a:cubicBezTo>
                  <a:lnTo>
                    <a:pt x="306" y="5105"/>
                  </a:lnTo>
                  <a:cubicBezTo>
                    <a:pt x="306" y="5275"/>
                    <a:pt x="169" y="5411"/>
                    <a:pt x="1" y="5411"/>
                  </a:cubicBezTo>
                  <a:lnTo>
                    <a:pt x="371" y="5411"/>
                  </a:lnTo>
                  <a:cubicBezTo>
                    <a:pt x="541" y="5411"/>
                    <a:pt x="677" y="5275"/>
                    <a:pt x="677" y="5105"/>
                  </a:cubicBezTo>
                  <a:lnTo>
                    <a:pt x="677" y="306"/>
                  </a:lnTo>
                  <a:cubicBezTo>
                    <a:pt x="677" y="137"/>
                    <a:pt x="538" y="1"/>
                    <a:pt x="37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626;p41"/>
            <p:cNvSpPr/>
            <p:nvPr/>
          </p:nvSpPr>
          <p:spPr>
            <a:xfrm>
              <a:off x="3482871" y="2921266"/>
              <a:ext cx="237086" cy="156364"/>
            </a:xfrm>
            <a:custGeom>
              <a:avLst/>
              <a:gdLst/>
              <a:ahLst/>
              <a:cxnLst/>
              <a:rect l="l" t="t" r="r" b="b"/>
              <a:pathLst>
                <a:path w="6678" h="4404" extrusionOk="0">
                  <a:moveTo>
                    <a:pt x="206" y="0"/>
                  </a:moveTo>
                  <a:cubicBezTo>
                    <a:pt x="93" y="0"/>
                    <a:pt x="1" y="92"/>
                    <a:pt x="1" y="205"/>
                  </a:cubicBezTo>
                  <a:lnTo>
                    <a:pt x="1" y="4198"/>
                  </a:lnTo>
                  <a:cubicBezTo>
                    <a:pt x="1" y="4312"/>
                    <a:pt x="93" y="4404"/>
                    <a:pt x="206" y="4404"/>
                  </a:cubicBezTo>
                  <a:lnTo>
                    <a:pt x="6473" y="4404"/>
                  </a:lnTo>
                  <a:cubicBezTo>
                    <a:pt x="6586" y="4404"/>
                    <a:pt x="6678" y="4312"/>
                    <a:pt x="6678" y="4198"/>
                  </a:cubicBezTo>
                  <a:lnTo>
                    <a:pt x="6678" y="205"/>
                  </a:lnTo>
                  <a:cubicBezTo>
                    <a:pt x="6678" y="92"/>
                    <a:pt x="6586" y="0"/>
                    <a:pt x="6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627;p41"/>
            <p:cNvSpPr/>
            <p:nvPr/>
          </p:nvSpPr>
          <p:spPr>
            <a:xfrm>
              <a:off x="3699302" y="2921266"/>
              <a:ext cx="20662" cy="156364"/>
            </a:xfrm>
            <a:custGeom>
              <a:avLst/>
              <a:gdLst/>
              <a:ahLst/>
              <a:cxnLst/>
              <a:rect l="l" t="t" r="r" b="b"/>
              <a:pathLst>
                <a:path w="582" h="4404" extrusionOk="0">
                  <a:moveTo>
                    <a:pt x="380" y="0"/>
                  </a:moveTo>
                  <a:cubicBezTo>
                    <a:pt x="379" y="0"/>
                    <a:pt x="378" y="0"/>
                    <a:pt x="377" y="0"/>
                  </a:cubicBezTo>
                  <a:lnTo>
                    <a:pt x="0" y="0"/>
                  </a:lnTo>
                  <a:cubicBezTo>
                    <a:pt x="114" y="0"/>
                    <a:pt x="206" y="92"/>
                    <a:pt x="206" y="205"/>
                  </a:cubicBezTo>
                  <a:lnTo>
                    <a:pt x="206" y="4198"/>
                  </a:lnTo>
                  <a:cubicBezTo>
                    <a:pt x="206" y="4312"/>
                    <a:pt x="114" y="4404"/>
                    <a:pt x="0" y="4404"/>
                  </a:cubicBezTo>
                  <a:lnTo>
                    <a:pt x="377" y="4404"/>
                  </a:lnTo>
                  <a:cubicBezTo>
                    <a:pt x="490" y="4404"/>
                    <a:pt x="582" y="4312"/>
                    <a:pt x="582" y="4198"/>
                  </a:cubicBezTo>
                  <a:lnTo>
                    <a:pt x="582" y="205"/>
                  </a:lnTo>
                  <a:cubicBezTo>
                    <a:pt x="582" y="93"/>
                    <a:pt x="491" y="0"/>
                    <a:pt x="3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628;p41"/>
            <p:cNvSpPr/>
            <p:nvPr/>
          </p:nvSpPr>
          <p:spPr>
            <a:xfrm>
              <a:off x="3538825" y="3014712"/>
              <a:ext cx="96744" cy="62915"/>
            </a:xfrm>
            <a:custGeom>
              <a:avLst/>
              <a:gdLst/>
              <a:ahLst/>
              <a:cxnLst/>
              <a:rect l="l" t="t" r="r" b="b"/>
              <a:pathLst>
                <a:path w="2725" h="1772" extrusionOk="0">
                  <a:moveTo>
                    <a:pt x="1362" y="0"/>
                  </a:moveTo>
                  <a:cubicBezTo>
                    <a:pt x="611" y="0"/>
                    <a:pt x="0" y="609"/>
                    <a:pt x="0" y="1362"/>
                  </a:cubicBezTo>
                  <a:lnTo>
                    <a:pt x="0" y="1772"/>
                  </a:lnTo>
                  <a:lnTo>
                    <a:pt x="2724" y="1772"/>
                  </a:lnTo>
                  <a:lnTo>
                    <a:pt x="2724" y="1362"/>
                  </a:lnTo>
                  <a:cubicBezTo>
                    <a:pt x="2724" y="609"/>
                    <a:pt x="2114" y="0"/>
                    <a:pt x="1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629;p41"/>
            <p:cNvSpPr/>
            <p:nvPr/>
          </p:nvSpPr>
          <p:spPr>
            <a:xfrm>
              <a:off x="3580222" y="3014712"/>
              <a:ext cx="55348" cy="62915"/>
            </a:xfrm>
            <a:custGeom>
              <a:avLst/>
              <a:gdLst/>
              <a:ahLst/>
              <a:cxnLst/>
              <a:rect l="l" t="t" r="r" b="b"/>
              <a:pathLst>
                <a:path w="1559" h="1772" extrusionOk="0">
                  <a:moveTo>
                    <a:pt x="196" y="0"/>
                  </a:moveTo>
                  <a:cubicBezTo>
                    <a:pt x="130" y="0"/>
                    <a:pt x="65" y="5"/>
                    <a:pt x="0" y="15"/>
                  </a:cubicBezTo>
                  <a:cubicBezTo>
                    <a:pt x="296" y="58"/>
                    <a:pt x="563" y="196"/>
                    <a:pt x="767" y="399"/>
                  </a:cubicBezTo>
                  <a:cubicBezTo>
                    <a:pt x="1013" y="645"/>
                    <a:pt x="1166" y="986"/>
                    <a:pt x="1166" y="1362"/>
                  </a:cubicBezTo>
                  <a:lnTo>
                    <a:pt x="1166" y="1772"/>
                  </a:lnTo>
                  <a:lnTo>
                    <a:pt x="1558" y="1772"/>
                  </a:lnTo>
                  <a:lnTo>
                    <a:pt x="1558" y="1362"/>
                  </a:lnTo>
                  <a:cubicBezTo>
                    <a:pt x="1558" y="986"/>
                    <a:pt x="1405" y="645"/>
                    <a:pt x="1158" y="399"/>
                  </a:cubicBezTo>
                  <a:cubicBezTo>
                    <a:pt x="912" y="153"/>
                    <a:pt x="571" y="0"/>
                    <a:pt x="19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630;p41"/>
            <p:cNvSpPr/>
            <p:nvPr/>
          </p:nvSpPr>
          <p:spPr>
            <a:xfrm>
              <a:off x="3576530" y="2990854"/>
              <a:ext cx="21337" cy="38949"/>
            </a:xfrm>
            <a:custGeom>
              <a:avLst/>
              <a:gdLst/>
              <a:ahLst/>
              <a:cxnLst/>
              <a:rect l="l" t="t" r="r" b="b"/>
              <a:pathLst>
                <a:path w="601" h="1097" extrusionOk="0">
                  <a:moveTo>
                    <a:pt x="0" y="0"/>
                  </a:moveTo>
                  <a:lnTo>
                    <a:pt x="0" y="796"/>
                  </a:lnTo>
                  <a:cubicBezTo>
                    <a:pt x="0" y="962"/>
                    <a:pt x="134" y="1097"/>
                    <a:pt x="300" y="1097"/>
                  </a:cubicBezTo>
                  <a:cubicBezTo>
                    <a:pt x="465" y="1097"/>
                    <a:pt x="600" y="962"/>
                    <a:pt x="600" y="796"/>
                  </a:cubicBezTo>
                  <a:lnTo>
                    <a:pt x="6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631;p41"/>
            <p:cNvSpPr/>
            <p:nvPr/>
          </p:nvSpPr>
          <p:spPr>
            <a:xfrm>
              <a:off x="3581785" y="2990783"/>
              <a:ext cx="16083" cy="38913"/>
            </a:xfrm>
            <a:custGeom>
              <a:avLst/>
              <a:gdLst/>
              <a:ahLst/>
              <a:cxnLst/>
              <a:rect l="l" t="t" r="r" b="b"/>
              <a:pathLst>
                <a:path w="453" h="1096" extrusionOk="0">
                  <a:moveTo>
                    <a:pt x="152" y="1"/>
                  </a:moveTo>
                  <a:lnTo>
                    <a:pt x="152" y="797"/>
                  </a:lnTo>
                  <a:cubicBezTo>
                    <a:pt x="152" y="907"/>
                    <a:pt x="91" y="1005"/>
                    <a:pt x="1" y="1057"/>
                  </a:cubicBezTo>
                  <a:cubicBezTo>
                    <a:pt x="47" y="1082"/>
                    <a:pt x="98" y="1096"/>
                    <a:pt x="152" y="1096"/>
                  </a:cubicBezTo>
                  <a:cubicBezTo>
                    <a:pt x="317" y="1096"/>
                    <a:pt x="452" y="961"/>
                    <a:pt x="452" y="797"/>
                  </a:cubicBezTo>
                  <a:lnTo>
                    <a:pt x="452"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632;p41"/>
            <p:cNvSpPr/>
            <p:nvPr/>
          </p:nvSpPr>
          <p:spPr>
            <a:xfrm>
              <a:off x="3543973" y="2909550"/>
              <a:ext cx="86378" cy="92455"/>
            </a:xfrm>
            <a:custGeom>
              <a:avLst/>
              <a:gdLst/>
              <a:ahLst/>
              <a:cxnLst/>
              <a:rect l="l" t="t" r="r" b="b"/>
              <a:pathLst>
                <a:path w="2433" h="2604" extrusionOk="0">
                  <a:moveTo>
                    <a:pt x="1217" y="1"/>
                  </a:moveTo>
                  <a:lnTo>
                    <a:pt x="1" y="645"/>
                  </a:lnTo>
                  <a:lnTo>
                    <a:pt x="1" y="1388"/>
                  </a:lnTo>
                  <a:cubicBezTo>
                    <a:pt x="1" y="2060"/>
                    <a:pt x="546" y="2604"/>
                    <a:pt x="1217" y="2604"/>
                  </a:cubicBezTo>
                  <a:cubicBezTo>
                    <a:pt x="1889" y="2604"/>
                    <a:pt x="2433" y="2059"/>
                    <a:pt x="2433" y="1388"/>
                  </a:cubicBezTo>
                  <a:lnTo>
                    <a:pt x="2433" y="645"/>
                  </a:lnTo>
                  <a:lnTo>
                    <a:pt x="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633;p41"/>
            <p:cNvSpPr/>
            <p:nvPr/>
          </p:nvSpPr>
          <p:spPr>
            <a:xfrm>
              <a:off x="3580577" y="2925385"/>
              <a:ext cx="49775" cy="76584"/>
            </a:xfrm>
            <a:custGeom>
              <a:avLst/>
              <a:gdLst/>
              <a:ahLst/>
              <a:cxnLst/>
              <a:rect l="l" t="t" r="r" b="b"/>
              <a:pathLst>
                <a:path w="1402" h="2157" extrusionOk="0">
                  <a:moveTo>
                    <a:pt x="1032" y="1"/>
                  </a:moveTo>
                  <a:lnTo>
                    <a:pt x="1032" y="941"/>
                  </a:lnTo>
                  <a:cubicBezTo>
                    <a:pt x="1032" y="1548"/>
                    <a:pt x="583" y="2053"/>
                    <a:pt x="0" y="2142"/>
                  </a:cubicBezTo>
                  <a:cubicBezTo>
                    <a:pt x="62" y="2151"/>
                    <a:pt x="122" y="2157"/>
                    <a:pt x="186" y="2157"/>
                  </a:cubicBezTo>
                  <a:cubicBezTo>
                    <a:pt x="858" y="2157"/>
                    <a:pt x="1402" y="1613"/>
                    <a:pt x="1402" y="942"/>
                  </a:cubicBezTo>
                  <a:lnTo>
                    <a:pt x="1402" y="199"/>
                  </a:lnTo>
                  <a:lnTo>
                    <a:pt x="1032"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634;p41"/>
            <p:cNvSpPr/>
            <p:nvPr/>
          </p:nvSpPr>
          <p:spPr>
            <a:xfrm>
              <a:off x="3543973" y="2887218"/>
              <a:ext cx="86378" cy="50737"/>
            </a:xfrm>
            <a:custGeom>
              <a:avLst/>
              <a:gdLst/>
              <a:ahLst/>
              <a:cxnLst/>
              <a:rect l="l" t="t" r="r" b="b"/>
              <a:pathLst>
                <a:path w="2433" h="1429" extrusionOk="0">
                  <a:moveTo>
                    <a:pt x="1217" y="1"/>
                  </a:moveTo>
                  <a:cubicBezTo>
                    <a:pt x="546" y="1"/>
                    <a:pt x="1" y="543"/>
                    <a:pt x="1" y="1217"/>
                  </a:cubicBezTo>
                  <a:lnTo>
                    <a:pt x="1" y="1428"/>
                  </a:lnTo>
                  <a:cubicBezTo>
                    <a:pt x="1" y="1428"/>
                    <a:pt x="1" y="1428"/>
                    <a:pt x="2" y="1428"/>
                  </a:cubicBezTo>
                  <a:cubicBezTo>
                    <a:pt x="38" y="1428"/>
                    <a:pt x="799" y="1422"/>
                    <a:pt x="1217" y="843"/>
                  </a:cubicBezTo>
                  <a:cubicBezTo>
                    <a:pt x="1635" y="1422"/>
                    <a:pt x="2396" y="1428"/>
                    <a:pt x="2431" y="1428"/>
                  </a:cubicBezTo>
                  <a:cubicBezTo>
                    <a:pt x="2432" y="1428"/>
                    <a:pt x="2433" y="1428"/>
                    <a:pt x="2433" y="1428"/>
                  </a:cubicBezTo>
                  <a:lnTo>
                    <a:pt x="2433" y="1217"/>
                  </a:lnTo>
                  <a:cubicBezTo>
                    <a:pt x="2433" y="543"/>
                    <a:pt x="1889" y="1"/>
                    <a:pt x="1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635;p41"/>
            <p:cNvSpPr/>
            <p:nvPr/>
          </p:nvSpPr>
          <p:spPr>
            <a:xfrm>
              <a:off x="3580577" y="2887147"/>
              <a:ext cx="49775" cy="50772"/>
            </a:xfrm>
            <a:custGeom>
              <a:avLst/>
              <a:gdLst/>
              <a:ahLst/>
              <a:cxnLst/>
              <a:rect l="l" t="t" r="r" b="b"/>
              <a:pathLst>
                <a:path w="1402" h="1430" extrusionOk="0">
                  <a:moveTo>
                    <a:pt x="186" y="0"/>
                  </a:moveTo>
                  <a:cubicBezTo>
                    <a:pt x="122" y="0"/>
                    <a:pt x="62" y="6"/>
                    <a:pt x="0" y="14"/>
                  </a:cubicBezTo>
                  <a:cubicBezTo>
                    <a:pt x="586" y="105"/>
                    <a:pt x="1032" y="609"/>
                    <a:pt x="1032" y="1216"/>
                  </a:cubicBezTo>
                  <a:lnTo>
                    <a:pt x="1032" y="1379"/>
                  </a:lnTo>
                  <a:cubicBezTo>
                    <a:pt x="1232" y="1428"/>
                    <a:pt x="1385" y="1429"/>
                    <a:pt x="1400" y="1429"/>
                  </a:cubicBezTo>
                  <a:cubicBezTo>
                    <a:pt x="1401" y="1429"/>
                    <a:pt x="1402" y="1429"/>
                    <a:pt x="1402" y="1429"/>
                  </a:cubicBezTo>
                  <a:lnTo>
                    <a:pt x="1402" y="1216"/>
                  </a:lnTo>
                  <a:cubicBezTo>
                    <a:pt x="1402" y="545"/>
                    <a:pt x="858" y="3"/>
                    <a:pt x="18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636;p41"/>
            <p:cNvSpPr/>
            <p:nvPr/>
          </p:nvSpPr>
          <p:spPr>
            <a:xfrm>
              <a:off x="3527535" y="2937811"/>
              <a:ext cx="16580" cy="23291"/>
            </a:xfrm>
            <a:custGeom>
              <a:avLst/>
              <a:gdLst/>
              <a:ahLst/>
              <a:cxnLst/>
              <a:rect l="l" t="t" r="r" b="b"/>
              <a:pathLst>
                <a:path w="467" h="656" extrusionOk="0">
                  <a:moveTo>
                    <a:pt x="327" y="1"/>
                  </a:moveTo>
                  <a:cubicBezTo>
                    <a:pt x="146" y="1"/>
                    <a:pt x="0" y="146"/>
                    <a:pt x="0" y="327"/>
                  </a:cubicBezTo>
                  <a:cubicBezTo>
                    <a:pt x="0" y="509"/>
                    <a:pt x="147" y="655"/>
                    <a:pt x="327" y="655"/>
                  </a:cubicBezTo>
                  <a:lnTo>
                    <a:pt x="467" y="655"/>
                  </a:ln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637;p41"/>
            <p:cNvSpPr/>
            <p:nvPr/>
          </p:nvSpPr>
          <p:spPr>
            <a:xfrm>
              <a:off x="3630318" y="2937811"/>
              <a:ext cx="16580" cy="23291"/>
            </a:xfrm>
            <a:custGeom>
              <a:avLst/>
              <a:gdLst/>
              <a:ahLst/>
              <a:cxnLst/>
              <a:rect l="l" t="t" r="r" b="b"/>
              <a:pathLst>
                <a:path w="467" h="656" extrusionOk="0">
                  <a:moveTo>
                    <a:pt x="1" y="1"/>
                  </a:moveTo>
                  <a:lnTo>
                    <a:pt x="1" y="655"/>
                  </a:lnTo>
                  <a:lnTo>
                    <a:pt x="140" y="655"/>
                  </a:lnTo>
                  <a:cubicBezTo>
                    <a:pt x="320" y="655"/>
                    <a:pt x="467" y="509"/>
                    <a:pt x="467" y="327"/>
                  </a:cubicBezTo>
                  <a:cubicBezTo>
                    <a:pt x="467" y="146"/>
                    <a:pt x="32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38;p41"/>
            <p:cNvSpPr/>
            <p:nvPr/>
          </p:nvSpPr>
          <p:spPr>
            <a:xfrm>
              <a:off x="3630318" y="2939125"/>
              <a:ext cx="16580" cy="21978"/>
            </a:xfrm>
            <a:custGeom>
              <a:avLst/>
              <a:gdLst/>
              <a:ahLst/>
              <a:cxnLst/>
              <a:rect l="l" t="t" r="r" b="b"/>
              <a:pathLst>
                <a:path w="467" h="619" extrusionOk="0">
                  <a:moveTo>
                    <a:pt x="291" y="1"/>
                  </a:moveTo>
                  <a:lnTo>
                    <a:pt x="291" y="1"/>
                  </a:lnTo>
                  <a:cubicBezTo>
                    <a:pt x="303" y="36"/>
                    <a:pt x="310" y="74"/>
                    <a:pt x="310" y="115"/>
                  </a:cubicBezTo>
                  <a:cubicBezTo>
                    <a:pt x="310" y="290"/>
                    <a:pt x="173" y="433"/>
                    <a:pt x="1" y="441"/>
                  </a:cubicBezTo>
                  <a:lnTo>
                    <a:pt x="1" y="618"/>
                  </a:lnTo>
                  <a:lnTo>
                    <a:pt x="140" y="618"/>
                  </a:lnTo>
                  <a:cubicBezTo>
                    <a:pt x="322" y="618"/>
                    <a:pt x="467" y="470"/>
                    <a:pt x="467" y="290"/>
                  </a:cubicBezTo>
                  <a:cubicBezTo>
                    <a:pt x="467" y="201"/>
                    <a:pt x="430" y="119"/>
                    <a:pt x="372" y="60"/>
                  </a:cubicBezTo>
                  <a:cubicBezTo>
                    <a:pt x="349" y="37"/>
                    <a:pt x="322" y="17"/>
                    <a:pt x="29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39;p41"/>
            <p:cNvSpPr/>
            <p:nvPr/>
          </p:nvSpPr>
          <p:spPr>
            <a:xfrm>
              <a:off x="3563003" y="2944592"/>
              <a:ext cx="9586" cy="15019"/>
            </a:xfrm>
            <a:custGeom>
              <a:avLst/>
              <a:gdLst/>
              <a:ahLst/>
              <a:cxnLst/>
              <a:rect l="l" t="t" r="r" b="b"/>
              <a:pathLst>
                <a:path w="270" h="423" extrusionOk="0">
                  <a:moveTo>
                    <a:pt x="134" y="1"/>
                  </a:moveTo>
                  <a:cubicBezTo>
                    <a:pt x="61" y="1"/>
                    <a:pt x="0" y="63"/>
                    <a:pt x="0" y="136"/>
                  </a:cubicBezTo>
                  <a:lnTo>
                    <a:pt x="0" y="287"/>
                  </a:lnTo>
                  <a:cubicBezTo>
                    <a:pt x="0" y="361"/>
                    <a:pt x="61" y="423"/>
                    <a:pt x="134" y="423"/>
                  </a:cubicBezTo>
                  <a:cubicBezTo>
                    <a:pt x="210" y="423"/>
                    <a:pt x="269" y="364"/>
                    <a:pt x="269" y="287"/>
                  </a:cubicBezTo>
                  <a:lnTo>
                    <a:pt x="269" y="136"/>
                  </a:lnTo>
                  <a:cubicBezTo>
                    <a:pt x="269" y="63"/>
                    <a:pt x="209" y="1"/>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40;p41"/>
            <p:cNvSpPr/>
            <p:nvPr/>
          </p:nvSpPr>
          <p:spPr>
            <a:xfrm>
              <a:off x="3601809" y="2944592"/>
              <a:ext cx="9586" cy="15019"/>
            </a:xfrm>
            <a:custGeom>
              <a:avLst/>
              <a:gdLst/>
              <a:ahLst/>
              <a:cxnLst/>
              <a:rect l="l" t="t" r="r" b="b"/>
              <a:pathLst>
                <a:path w="270" h="423" extrusionOk="0">
                  <a:moveTo>
                    <a:pt x="135" y="1"/>
                  </a:moveTo>
                  <a:cubicBezTo>
                    <a:pt x="61" y="1"/>
                    <a:pt x="1" y="63"/>
                    <a:pt x="1" y="136"/>
                  </a:cubicBezTo>
                  <a:lnTo>
                    <a:pt x="1" y="287"/>
                  </a:lnTo>
                  <a:cubicBezTo>
                    <a:pt x="1" y="361"/>
                    <a:pt x="61" y="423"/>
                    <a:pt x="135" y="423"/>
                  </a:cubicBezTo>
                  <a:cubicBezTo>
                    <a:pt x="209" y="423"/>
                    <a:pt x="270" y="364"/>
                    <a:pt x="270" y="287"/>
                  </a:cubicBezTo>
                  <a:lnTo>
                    <a:pt x="270" y="136"/>
                  </a:lnTo>
                  <a:cubicBezTo>
                    <a:pt x="270" y="63"/>
                    <a:pt x="209"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41;p41"/>
            <p:cNvSpPr/>
            <p:nvPr/>
          </p:nvSpPr>
          <p:spPr>
            <a:xfrm>
              <a:off x="3636105" y="2972356"/>
              <a:ext cx="127951" cy="84786"/>
            </a:xfrm>
            <a:custGeom>
              <a:avLst/>
              <a:gdLst/>
              <a:ahLst/>
              <a:cxnLst/>
              <a:rect l="l" t="t" r="r" b="b"/>
              <a:pathLst>
                <a:path w="3604" h="2388" extrusionOk="0">
                  <a:moveTo>
                    <a:pt x="727" y="0"/>
                  </a:moveTo>
                  <a:cubicBezTo>
                    <a:pt x="633" y="0"/>
                    <a:pt x="557" y="75"/>
                    <a:pt x="557" y="169"/>
                  </a:cubicBezTo>
                  <a:lnTo>
                    <a:pt x="557" y="652"/>
                  </a:lnTo>
                  <a:cubicBezTo>
                    <a:pt x="557" y="750"/>
                    <a:pt x="507" y="838"/>
                    <a:pt x="425" y="888"/>
                  </a:cubicBezTo>
                  <a:lnTo>
                    <a:pt x="74" y="1097"/>
                  </a:lnTo>
                  <a:cubicBezTo>
                    <a:pt x="0" y="1140"/>
                    <a:pt x="0" y="1247"/>
                    <a:pt x="74" y="1290"/>
                  </a:cubicBezTo>
                  <a:lnTo>
                    <a:pt x="425" y="1498"/>
                  </a:lnTo>
                  <a:cubicBezTo>
                    <a:pt x="507" y="1547"/>
                    <a:pt x="557" y="1637"/>
                    <a:pt x="557" y="1734"/>
                  </a:cubicBezTo>
                  <a:lnTo>
                    <a:pt x="557" y="2218"/>
                  </a:lnTo>
                  <a:cubicBezTo>
                    <a:pt x="557" y="2311"/>
                    <a:pt x="633" y="2388"/>
                    <a:pt x="727" y="2388"/>
                  </a:cubicBezTo>
                  <a:lnTo>
                    <a:pt x="3434" y="2388"/>
                  </a:lnTo>
                  <a:cubicBezTo>
                    <a:pt x="3527" y="2388"/>
                    <a:pt x="3604" y="2311"/>
                    <a:pt x="3604" y="2218"/>
                  </a:cubicBezTo>
                  <a:lnTo>
                    <a:pt x="3604" y="169"/>
                  </a:lnTo>
                  <a:cubicBezTo>
                    <a:pt x="3604" y="75"/>
                    <a:pt x="3527" y="0"/>
                    <a:pt x="3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42;p41"/>
            <p:cNvSpPr/>
            <p:nvPr/>
          </p:nvSpPr>
          <p:spPr>
            <a:xfrm>
              <a:off x="3745385" y="2972356"/>
              <a:ext cx="18674" cy="84750"/>
            </a:xfrm>
            <a:custGeom>
              <a:avLst/>
              <a:gdLst/>
              <a:ahLst/>
              <a:cxnLst/>
              <a:rect l="l" t="t" r="r" b="b"/>
              <a:pathLst>
                <a:path w="526" h="2387" extrusionOk="0">
                  <a:moveTo>
                    <a:pt x="0" y="0"/>
                  </a:moveTo>
                  <a:cubicBezTo>
                    <a:pt x="91" y="0"/>
                    <a:pt x="167" y="75"/>
                    <a:pt x="167" y="169"/>
                  </a:cubicBezTo>
                  <a:lnTo>
                    <a:pt x="167" y="2218"/>
                  </a:lnTo>
                  <a:cubicBezTo>
                    <a:pt x="167" y="2311"/>
                    <a:pt x="94" y="2386"/>
                    <a:pt x="0" y="2386"/>
                  </a:cubicBezTo>
                  <a:lnTo>
                    <a:pt x="357" y="2386"/>
                  </a:lnTo>
                  <a:cubicBezTo>
                    <a:pt x="449" y="2386"/>
                    <a:pt x="526" y="2311"/>
                    <a:pt x="526" y="2218"/>
                  </a:cubicBezTo>
                  <a:lnTo>
                    <a:pt x="526" y="169"/>
                  </a:lnTo>
                  <a:cubicBezTo>
                    <a:pt x="526" y="75"/>
                    <a:pt x="449" y="0"/>
                    <a:pt x="35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3;p41"/>
            <p:cNvSpPr/>
            <p:nvPr/>
          </p:nvSpPr>
          <p:spPr>
            <a:xfrm>
              <a:off x="3675940" y="2988120"/>
              <a:ext cx="68058" cy="53186"/>
            </a:xfrm>
            <a:custGeom>
              <a:avLst/>
              <a:gdLst/>
              <a:ahLst/>
              <a:cxnLst/>
              <a:rect l="l" t="t" r="r" b="b"/>
              <a:pathLst>
                <a:path w="1917" h="1498" extrusionOk="0">
                  <a:moveTo>
                    <a:pt x="1388" y="0"/>
                  </a:moveTo>
                  <a:cubicBezTo>
                    <a:pt x="1184" y="0"/>
                    <a:pt x="1011" y="140"/>
                    <a:pt x="959" y="328"/>
                  </a:cubicBezTo>
                  <a:cubicBezTo>
                    <a:pt x="908" y="139"/>
                    <a:pt x="734" y="0"/>
                    <a:pt x="528" y="0"/>
                  </a:cubicBezTo>
                  <a:cubicBezTo>
                    <a:pt x="519" y="0"/>
                    <a:pt x="509" y="0"/>
                    <a:pt x="500" y="1"/>
                  </a:cubicBezTo>
                  <a:cubicBezTo>
                    <a:pt x="345" y="10"/>
                    <a:pt x="202" y="106"/>
                    <a:pt x="132" y="246"/>
                  </a:cubicBezTo>
                  <a:cubicBezTo>
                    <a:pt x="1" y="502"/>
                    <a:pt x="93" y="787"/>
                    <a:pt x="304" y="965"/>
                  </a:cubicBezTo>
                  <a:cubicBezTo>
                    <a:pt x="304" y="965"/>
                    <a:pt x="792" y="1375"/>
                    <a:pt x="925" y="1486"/>
                  </a:cubicBezTo>
                  <a:cubicBezTo>
                    <a:pt x="935" y="1494"/>
                    <a:pt x="947" y="1498"/>
                    <a:pt x="959" y="1498"/>
                  </a:cubicBezTo>
                  <a:cubicBezTo>
                    <a:pt x="971" y="1498"/>
                    <a:pt x="983" y="1494"/>
                    <a:pt x="992" y="1486"/>
                  </a:cubicBezTo>
                  <a:cubicBezTo>
                    <a:pt x="1125" y="1372"/>
                    <a:pt x="1612" y="965"/>
                    <a:pt x="1612" y="965"/>
                  </a:cubicBezTo>
                  <a:cubicBezTo>
                    <a:pt x="1827" y="785"/>
                    <a:pt x="1916" y="502"/>
                    <a:pt x="1787" y="246"/>
                  </a:cubicBezTo>
                  <a:cubicBezTo>
                    <a:pt x="1716" y="106"/>
                    <a:pt x="1575" y="10"/>
                    <a:pt x="1418" y="1"/>
                  </a:cubicBezTo>
                  <a:cubicBezTo>
                    <a:pt x="1408" y="0"/>
                    <a:pt x="1398" y="0"/>
                    <a:pt x="1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44;p41"/>
            <p:cNvSpPr/>
            <p:nvPr/>
          </p:nvSpPr>
          <p:spPr>
            <a:xfrm>
              <a:off x="3698947" y="2988049"/>
              <a:ext cx="45053" cy="53258"/>
            </a:xfrm>
            <a:custGeom>
              <a:avLst/>
              <a:gdLst/>
              <a:ahLst/>
              <a:cxnLst/>
              <a:rect l="l" t="t" r="r" b="b"/>
              <a:pathLst>
                <a:path w="1269" h="1500" extrusionOk="0">
                  <a:moveTo>
                    <a:pt x="723" y="0"/>
                  </a:moveTo>
                  <a:cubicBezTo>
                    <a:pt x="733" y="15"/>
                    <a:pt x="741" y="32"/>
                    <a:pt x="750" y="48"/>
                  </a:cubicBezTo>
                  <a:cubicBezTo>
                    <a:pt x="881" y="305"/>
                    <a:pt x="790" y="589"/>
                    <a:pt x="577" y="767"/>
                  </a:cubicBezTo>
                  <a:cubicBezTo>
                    <a:pt x="577" y="767"/>
                    <a:pt x="173" y="1107"/>
                    <a:pt x="0" y="1252"/>
                  </a:cubicBezTo>
                  <a:cubicBezTo>
                    <a:pt x="114" y="1350"/>
                    <a:pt x="225" y="1443"/>
                    <a:pt x="279" y="1488"/>
                  </a:cubicBezTo>
                  <a:cubicBezTo>
                    <a:pt x="288" y="1496"/>
                    <a:pt x="300" y="1500"/>
                    <a:pt x="312" y="1500"/>
                  </a:cubicBezTo>
                  <a:cubicBezTo>
                    <a:pt x="323" y="1500"/>
                    <a:pt x="336" y="1496"/>
                    <a:pt x="346" y="1488"/>
                  </a:cubicBezTo>
                  <a:cubicBezTo>
                    <a:pt x="478" y="1377"/>
                    <a:pt x="966" y="967"/>
                    <a:pt x="966" y="967"/>
                  </a:cubicBezTo>
                  <a:cubicBezTo>
                    <a:pt x="1179" y="787"/>
                    <a:pt x="1268" y="504"/>
                    <a:pt x="1140" y="245"/>
                  </a:cubicBezTo>
                  <a:cubicBezTo>
                    <a:pt x="1071" y="107"/>
                    <a:pt x="929" y="10"/>
                    <a:pt x="7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45;p41"/>
            <p:cNvSpPr/>
            <p:nvPr/>
          </p:nvSpPr>
          <p:spPr>
            <a:xfrm>
              <a:off x="3437462" y="2859987"/>
              <a:ext cx="84993" cy="85034"/>
            </a:xfrm>
            <a:custGeom>
              <a:avLst/>
              <a:gdLst/>
              <a:ahLst/>
              <a:cxnLst/>
              <a:rect l="l" t="t" r="r" b="b"/>
              <a:pathLst>
                <a:path w="2394" h="2395" extrusionOk="0">
                  <a:moveTo>
                    <a:pt x="1196" y="1"/>
                  </a:moveTo>
                  <a:cubicBezTo>
                    <a:pt x="536" y="1"/>
                    <a:pt x="0" y="536"/>
                    <a:pt x="0" y="1197"/>
                  </a:cubicBezTo>
                  <a:cubicBezTo>
                    <a:pt x="0" y="1857"/>
                    <a:pt x="536" y="2394"/>
                    <a:pt x="1196" y="2394"/>
                  </a:cubicBezTo>
                  <a:cubicBezTo>
                    <a:pt x="1858" y="2394"/>
                    <a:pt x="2393" y="1857"/>
                    <a:pt x="2393" y="1197"/>
                  </a:cubicBezTo>
                  <a:cubicBezTo>
                    <a:pt x="2393" y="536"/>
                    <a:pt x="1858" y="1"/>
                    <a:pt x="1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46;p41"/>
            <p:cNvSpPr/>
            <p:nvPr/>
          </p:nvSpPr>
          <p:spPr>
            <a:xfrm>
              <a:off x="3450385" y="2863785"/>
              <a:ext cx="72035" cy="81235"/>
            </a:xfrm>
            <a:custGeom>
              <a:avLst/>
              <a:gdLst/>
              <a:ahLst/>
              <a:cxnLst/>
              <a:rect l="l" t="t" r="r" b="b"/>
              <a:pathLst>
                <a:path w="2029" h="2288" extrusionOk="0">
                  <a:moveTo>
                    <a:pt x="1320" y="0"/>
                  </a:moveTo>
                  <a:lnTo>
                    <a:pt x="1320" y="0"/>
                  </a:lnTo>
                  <a:cubicBezTo>
                    <a:pt x="1546" y="218"/>
                    <a:pt x="1686" y="521"/>
                    <a:pt x="1686" y="860"/>
                  </a:cubicBezTo>
                  <a:cubicBezTo>
                    <a:pt x="1686" y="1520"/>
                    <a:pt x="1150" y="2057"/>
                    <a:pt x="490" y="2057"/>
                  </a:cubicBezTo>
                  <a:cubicBezTo>
                    <a:pt x="316" y="2057"/>
                    <a:pt x="150" y="2018"/>
                    <a:pt x="0" y="1952"/>
                  </a:cubicBezTo>
                  <a:lnTo>
                    <a:pt x="0" y="1952"/>
                  </a:lnTo>
                  <a:cubicBezTo>
                    <a:pt x="216" y="2159"/>
                    <a:pt x="510" y="2287"/>
                    <a:pt x="831" y="2287"/>
                  </a:cubicBezTo>
                  <a:cubicBezTo>
                    <a:pt x="1493" y="2287"/>
                    <a:pt x="2028" y="1750"/>
                    <a:pt x="2028" y="1090"/>
                  </a:cubicBezTo>
                  <a:cubicBezTo>
                    <a:pt x="2028" y="605"/>
                    <a:pt x="1737" y="186"/>
                    <a:pt x="132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47;p41"/>
            <p:cNvSpPr/>
            <p:nvPr/>
          </p:nvSpPr>
          <p:spPr>
            <a:xfrm>
              <a:off x="3457735" y="2884768"/>
              <a:ext cx="9586" cy="16403"/>
            </a:xfrm>
            <a:custGeom>
              <a:avLst/>
              <a:gdLst/>
              <a:ahLst/>
              <a:cxnLst/>
              <a:rect l="l" t="t" r="r" b="b"/>
              <a:pathLst>
                <a:path w="270" h="462" extrusionOk="0">
                  <a:moveTo>
                    <a:pt x="134" y="1"/>
                  </a:moveTo>
                  <a:cubicBezTo>
                    <a:pt x="61" y="1"/>
                    <a:pt x="1" y="61"/>
                    <a:pt x="1" y="136"/>
                  </a:cubicBezTo>
                  <a:lnTo>
                    <a:pt x="1" y="326"/>
                  </a:lnTo>
                  <a:cubicBezTo>
                    <a:pt x="1" y="401"/>
                    <a:pt x="61" y="461"/>
                    <a:pt x="134" y="461"/>
                  </a:cubicBezTo>
                  <a:cubicBezTo>
                    <a:pt x="211" y="461"/>
                    <a:pt x="270" y="401"/>
                    <a:pt x="270" y="326"/>
                  </a:cubicBezTo>
                  <a:lnTo>
                    <a:pt x="270" y="136"/>
                  </a:lnTo>
                  <a:cubicBezTo>
                    <a:pt x="270" y="61"/>
                    <a:pt x="209" y="1"/>
                    <a:pt x="13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48;p41"/>
            <p:cNvSpPr/>
            <p:nvPr/>
          </p:nvSpPr>
          <p:spPr>
            <a:xfrm>
              <a:off x="3492528" y="2884768"/>
              <a:ext cx="9586" cy="16403"/>
            </a:xfrm>
            <a:custGeom>
              <a:avLst/>
              <a:gdLst/>
              <a:ahLst/>
              <a:cxnLst/>
              <a:rect l="l" t="t" r="r" b="b"/>
              <a:pathLst>
                <a:path w="270" h="462" extrusionOk="0">
                  <a:moveTo>
                    <a:pt x="136" y="1"/>
                  </a:moveTo>
                  <a:cubicBezTo>
                    <a:pt x="61" y="1"/>
                    <a:pt x="1" y="61"/>
                    <a:pt x="1" y="136"/>
                  </a:cubicBezTo>
                  <a:lnTo>
                    <a:pt x="1" y="326"/>
                  </a:lnTo>
                  <a:cubicBezTo>
                    <a:pt x="1" y="401"/>
                    <a:pt x="61" y="461"/>
                    <a:pt x="136" y="461"/>
                  </a:cubicBezTo>
                  <a:cubicBezTo>
                    <a:pt x="209" y="461"/>
                    <a:pt x="270" y="401"/>
                    <a:pt x="270" y="326"/>
                  </a:cubicBezTo>
                  <a:lnTo>
                    <a:pt x="270" y="136"/>
                  </a:lnTo>
                  <a:cubicBezTo>
                    <a:pt x="270" y="61"/>
                    <a:pt x="209" y="1"/>
                    <a:pt x="136"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649;p41"/>
            <p:cNvSpPr/>
            <p:nvPr/>
          </p:nvSpPr>
          <p:spPr>
            <a:xfrm>
              <a:off x="3462954" y="2911787"/>
              <a:ext cx="33763" cy="15196"/>
            </a:xfrm>
            <a:custGeom>
              <a:avLst/>
              <a:gdLst/>
              <a:ahLst/>
              <a:cxnLst/>
              <a:rect l="l" t="t" r="r" b="b"/>
              <a:pathLst>
                <a:path w="951" h="428" extrusionOk="0">
                  <a:moveTo>
                    <a:pt x="800" y="0"/>
                  </a:moveTo>
                  <a:cubicBezTo>
                    <a:pt x="760" y="0"/>
                    <a:pt x="720" y="18"/>
                    <a:pt x="693" y="51"/>
                  </a:cubicBezTo>
                  <a:cubicBezTo>
                    <a:pt x="639" y="119"/>
                    <a:pt x="560" y="158"/>
                    <a:pt x="474" y="158"/>
                  </a:cubicBezTo>
                  <a:cubicBezTo>
                    <a:pt x="389" y="158"/>
                    <a:pt x="310" y="119"/>
                    <a:pt x="257" y="53"/>
                  </a:cubicBezTo>
                  <a:cubicBezTo>
                    <a:pt x="230" y="20"/>
                    <a:pt x="190" y="3"/>
                    <a:pt x="151" y="3"/>
                  </a:cubicBezTo>
                  <a:cubicBezTo>
                    <a:pt x="121" y="3"/>
                    <a:pt x="91" y="13"/>
                    <a:pt x="67" y="33"/>
                  </a:cubicBezTo>
                  <a:cubicBezTo>
                    <a:pt x="9" y="82"/>
                    <a:pt x="0" y="167"/>
                    <a:pt x="48" y="224"/>
                  </a:cubicBezTo>
                  <a:cubicBezTo>
                    <a:pt x="153" y="354"/>
                    <a:pt x="308" y="427"/>
                    <a:pt x="475" y="427"/>
                  </a:cubicBezTo>
                  <a:cubicBezTo>
                    <a:pt x="645" y="427"/>
                    <a:pt x="801" y="352"/>
                    <a:pt x="904" y="218"/>
                  </a:cubicBezTo>
                  <a:cubicBezTo>
                    <a:pt x="950" y="161"/>
                    <a:pt x="940" y="76"/>
                    <a:pt x="883" y="30"/>
                  </a:cubicBezTo>
                  <a:cubicBezTo>
                    <a:pt x="858" y="10"/>
                    <a:pt x="829" y="0"/>
                    <a:pt x="80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650;p41"/>
            <p:cNvSpPr/>
            <p:nvPr/>
          </p:nvSpPr>
          <p:spPr>
            <a:xfrm>
              <a:off x="3575252" y="2965894"/>
              <a:ext cx="23929" cy="12888"/>
            </a:xfrm>
            <a:custGeom>
              <a:avLst/>
              <a:gdLst/>
              <a:ahLst/>
              <a:cxnLst/>
              <a:rect l="l" t="t" r="r" b="b"/>
              <a:pathLst>
                <a:path w="674" h="363" extrusionOk="0">
                  <a:moveTo>
                    <a:pt x="524" y="0"/>
                  </a:moveTo>
                  <a:cubicBezTo>
                    <a:pt x="484" y="0"/>
                    <a:pt x="444" y="18"/>
                    <a:pt x="418" y="51"/>
                  </a:cubicBezTo>
                  <a:cubicBezTo>
                    <a:pt x="398" y="76"/>
                    <a:pt x="367" y="90"/>
                    <a:pt x="336" y="90"/>
                  </a:cubicBezTo>
                  <a:cubicBezTo>
                    <a:pt x="306" y="90"/>
                    <a:pt x="277" y="76"/>
                    <a:pt x="257" y="53"/>
                  </a:cubicBezTo>
                  <a:cubicBezTo>
                    <a:pt x="230" y="20"/>
                    <a:pt x="190" y="3"/>
                    <a:pt x="151" y="3"/>
                  </a:cubicBezTo>
                  <a:cubicBezTo>
                    <a:pt x="121" y="3"/>
                    <a:pt x="91" y="13"/>
                    <a:pt x="67" y="33"/>
                  </a:cubicBezTo>
                  <a:cubicBezTo>
                    <a:pt x="9" y="82"/>
                    <a:pt x="0" y="167"/>
                    <a:pt x="46" y="224"/>
                  </a:cubicBezTo>
                  <a:cubicBezTo>
                    <a:pt x="118" y="312"/>
                    <a:pt x="223" y="362"/>
                    <a:pt x="336" y="362"/>
                  </a:cubicBezTo>
                  <a:cubicBezTo>
                    <a:pt x="449" y="362"/>
                    <a:pt x="556" y="312"/>
                    <a:pt x="628" y="218"/>
                  </a:cubicBezTo>
                  <a:cubicBezTo>
                    <a:pt x="674" y="161"/>
                    <a:pt x="664" y="76"/>
                    <a:pt x="606" y="30"/>
                  </a:cubicBezTo>
                  <a:cubicBezTo>
                    <a:pt x="582" y="10"/>
                    <a:pt x="553"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651;p41"/>
            <p:cNvSpPr/>
            <p:nvPr/>
          </p:nvSpPr>
          <p:spPr>
            <a:xfrm>
              <a:off x="3438314" y="3094205"/>
              <a:ext cx="326161" cy="34830"/>
            </a:xfrm>
            <a:custGeom>
              <a:avLst/>
              <a:gdLst/>
              <a:ahLst/>
              <a:cxnLst/>
              <a:rect l="l" t="t" r="r" b="b"/>
              <a:pathLst>
                <a:path w="9187" h="981" extrusionOk="0">
                  <a:moveTo>
                    <a:pt x="248" y="0"/>
                  </a:moveTo>
                  <a:cubicBezTo>
                    <a:pt x="112" y="0"/>
                    <a:pt x="1" y="111"/>
                    <a:pt x="1" y="248"/>
                  </a:cubicBezTo>
                  <a:lnTo>
                    <a:pt x="1" y="583"/>
                  </a:lnTo>
                  <a:cubicBezTo>
                    <a:pt x="1" y="802"/>
                    <a:pt x="178" y="980"/>
                    <a:pt x="398" y="980"/>
                  </a:cubicBezTo>
                  <a:lnTo>
                    <a:pt x="8789" y="980"/>
                  </a:lnTo>
                  <a:cubicBezTo>
                    <a:pt x="9009" y="980"/>
                    <a:pt x="9186" y="802"/>
                    <a:pt x="9185" y="583"/>
                  </a:cubicBezTo>
                  <a:lnTo>
                    <a:pt x="9185" y="248"/>
                  </a:lnTo>
                  <a:cubicBezTo>
                    <a:pt x="9185" y="111"/>
                    <a:pt x="9074" y="0"/>
                    <a:pt x="8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652;p41"/>
            <p:cNvSpPr/>
            <p:nvPr/>
          </p:nvSpPr>
          <p:spPr>
            <a:xfrm>
              <a:off x="3737149" y="3094205"/>
              <a:ext cx="27337" cy="34830"/>
            </a:xfrm>
            <a:custGeom>
              <a:avLst/>
              <a:gdLst/>
              <a:ahLst/>
              <a:cxnLst/>
              <a:rect l="l" t="t" r="r" b="b"/>
              <a:pathLst>
                <a:path w="770" h="981" extrusionOk="0">
                  <a:moveTo>
                    <a:pt x="150" y="0"/>
                  </a:moveTo>
                  <a:cubicBezTo>
                    <a:pt x="287" y="0"/>
                    <a:pt x="399" y="111"/>
                    <a:pt x="399" y="248"/>
                  </a:cubicBezTo>
                  <a:lnTo>
                    <a:pt x="399" y="583"/>
                  </a:lnTo>
                  <a:cubicBezTo>
                    <a:pt x="399" y="802"/>
                    <a:pt x="221" y="980"/>
                    <a:pt x="1" y="980"/>
                  </a:cubicBezTo>
                  <a:lnTo>
                    <a:pt x="372" y="980"/>
                  </a:lnTo>
                  <a:cubicBezTo>
                    <a:pt x="592" y="980"/>
                    <a:pt x="769" y="802"/>
                    <a:pt x="769" y="583"/>
                  </a:cubicBezTo>
                  <a:lnTo>
                    <a:pt x="769" y="248"/>
                  </a:lnTo>
                  <a:cubicBezTo>
                    <a:pt x="769" y="111"/>
                    <a:pt x="658" y="0"/>
                    <a:pt x="52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653;p41"/>
            <p:cNvSpPr/>
            <p:nvPr/>
          </p:nvSpPr>
          <p:spPr>
            <a:xfrm>
              <a:off x="3568506" y="3094205"/>
              <a:ext cx="65786" cy="16936"/>
            </a:xfrm>
            <a:custGeom>
              <a:avLst/>
              <a:gdLst/>
              <a:ahLst/>
              <a:cxnLst/>
              <a:rect l="l" t="t" r="r" b="b"/>
              <a:pathLst>
                <a:path w="1853" h="477" extrusionOk="0">
                  <a:moveTo>
                    <a:pt x="0" y="0"/>
                  </a:moveTo>
                  <a:lnTo>
                    <a:pt x="0" y="140"/>
                  </a:lnTo>
                  <a:cubicBezTo>
                    <a:pt x="0" y="326"/>
                    <a:pt x="152" y="477"/>
                    <a:pt x="337" y="477"/>
                  </a:cubicBezTo>
                  <a:lnTo>
                    <a:pt x="1516" y="477"/>
                  </a:lnTo>
                  <a:cubicBezTo>
                    <a:pt x="1701" y="477"/>
                    <a:pt x="1853" y="326"/>
                    <a:pt x="1853" y="140"/>
                  </a:cubicBezTo>
                  <a:lnTo>
                    <a:pt x="1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654;p41"/>
            <p:cNvSpPr/>
            <p:nvPr/>
          </p:nvSpPr>
          <p:spPr>
            <a:xfrm>
              <a:off x="3609122" y="3094205"/>
              <a:ext cx="25171" cy="16936"/>
            </a:xfrm>
            <a:custGeom>
              <a:avLst/>
              <a:gdLst/>
              <a:ahLst/>
              <a:cxnLst/>
              <a:rect l="l" t="t" r="r" b="b"/>
              <a:pathLst>
                <a:path w="709" h="477" extrusionOk="0">
                  <a:moveTo>
                    <a:pt x="337" y="0"/>
                  </a:moveTo>
                  <a:lnTo>
                    <a:pt x="337" y="140"/>
                  </a:lnTo>
                  <a:cubicBezTo>
                    <a:pt x="337" y="326"/>
                    <a:pt x="186" y="477"/>
                    <a:pt x="1" y="477"/>
                  </a:cubicBezTo>
                  <a:lnTo>
                    <a:pt x="372" y="477"/>
                  </a:lnTo>
                  <a:cubicBezTo>
                    <a:pt x="557" y="477"/>
                    <a:pt x="709" y="326"/>
                    <a:pt x="709" y="140"/>
                  </a:cubicBezTo>
                  <a:lnTo>
                    <a:pt x="709"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623;p41"/>
          <p:cNvGrpSpPr/>
          <p:nvPr/>
        </p:nvGrpSpPr>
        <p:grpSpPr>
          <a:xfrm>
            <a:off x="4379912" y="3042935"/>
            <a:ext cx="514710" cy="387547"/>
            <a:chOff x="3437462" y="2859987"/>
            <a:chExt cx="327024" cy="269049"/>
          </a:xfrm>
        </p:grpSpPr>
        <p:sp>
          <p:nvSpPr>
            <p:cNvPr id="177" name="Google Shape;1624;p41"/>
            <p:cNvSpPr/>
            <p:nvPr/>
          </p:nvSpPr>
          <p:spPr>
            <a:xfrm>
              <a:off x="3461569" y="2903372"/>
              <a:ext cx="279760" cy="192153"/>
            </a:xfrm>
            <a:custGeom>
              <a:avLst/>
              <a:gdLst/>
              <a:ahLst/>
              <a:cxnLst/>
              <a:rect l="l" t="t" r="r" b="b"/>
              <a:pathLst>
                <a:path w="7880" h="5412" extrusionOk="0">
                  <a:moveTo>
                    <a:pt x="306" y="1"/>
                  </a:moveTo>
                  <a:cubicBezTo>
                    <a:pt x="137" y="1"/>
                    <a:pt x="1" y="137"/>
                    <a:pt x="1" y="306"/>
                  </a:cubicBezTo>
                  <a:lnTo>
                    <a:pt x="1" y="5105"/>
                  </a:lnTo>
                  <a:cubicBezTo>
                    <a:pt x="1" y="5275"/>
                    <a:pt x="137" y="5411"/>
                    <a:pt x="306" y="5411"/>
                  </a:cubicBezTo>
                  <a:lnTo>
                    <a:pt x="7571" y="5411"/>
                  </a:lnTo>
                  <a:cubicBezTo>
                    <a:pt x="7740" y="5411"/>
                    <a:pt x="7879" y="5275"/>
                    <a:pt x="7876" y="5105"/>
                  </a:cubicBezTo>
                  <a:lnTo>
                    <a:pt x="7876" y="306"/>
                  </a:lnTo>
                  <a:cubicBezTo>
                    <a:pt x="7876" y="137"/>
                    <a:pt x="7740" y="1"/>
                    <a:pt x="75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625;p41"/>
            <p:cNvSpPr/>
            <p:nvPr/>
          </p:nvSpPr>
          <p:spPr>
            <a:xfrm>
              <a:off x="3717267" y="2903372"/>
              <a:ext cx="24071" cy="192153"/>
            </a:xfrm>
            <a:custGeom>
              <a:avLst/>
              <a:gdLst/>
              <a:ahLst/>
              <a:cxnLst/>
              <a:rect l="l" t="t" r="r" b="b"/>
              <a:pathLst>
                <a:path w="678" h="5412" extrusionOk="0">
                  <a:moveTo>
                    <a:pt x="1" y="1"/>
                  </a:moveTo>
                  <a:cubicBezTo>
                    <a:pt x="169" y="1"/>
                    <a:pt x="306" y="137"/>
                    <a:pt x="306" y="306"/>
                  </a:cubicBezTo>
                  <a:lnTo>
                    <a:pt x="306" y="5105"/>
                  </a:lnTo>
                  <a:cubicBezTo>
                    <a:pt x="306" y="5275"/>
                    <a:pt x="169" y="5411"/>
                    <a:pt x="1" y="5411"/>
                  </a:cubicBezTo>
                  <a:lnTo>
                    <a:pt x="371" y="5411"/>
                  </a:lnTo>
                  <a:cubicBezTo>
                    <a:pt x="541" y="5411"/>
                    <a:pt x="677" y="5275"/>
                    <a:pt x="677" y="5105"/>
                  </a:cubicBezTo>
                  <a:lnTo>
                    <a:pt x="677" y="306"/>
                  </a:lnTo>
                  <a:cubicBezTo>
                    <a:pt x="677" y="137"/>
                    <a:pt x="538" y="1"/>
                    <a:pt x="37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626;p41"/>
            <p:cNvSpPr/>
            <p:nvPr/>
          </p:nvSpPr>
          <p:spPr>
            <a:xfrm>
              <a:off x="3482871" y="2921266"/>
              <a:ext cx="237086" cy="156364"/>
            </a:xfrm>
            <a:custGeom>
              <a:avLst/>
              <a:gdLst/>
              <a:ahLst/>
              <a:cxnLst/>
              <a:rect l="l" t="t" r="r" b="b"/>
              <a:pathLst>
                <a:path w="6678" h="4404" extrusionOk="0">
                  <a:moveTo>
                    <a:pt x="206" y="0"/>
                  </a:moveTo>
                  <a:cubicBezTo>
                    <a:pt x="93" y="0"/>
                    <a:pt x="1" y="92"/>
                    <a:pt x="1" y="205"/>
                  </a:cubicBezTo>
                  <a:lnTo>
                    <a:pt x="1" y="4198"/>
                  </a:lnTo>
                  <a:cubicBezTo>
                    <a:pt x="1" y="4312"/>
                    <a:pt x="93" y="4404"/>
                    <a:pt x="206" y="4404"/>
                  </a:cubicBezTo>
                  <a:lnTo>
                    <a:pt x="6473" y="4404"/>
                  </a:lnTo>
                  <a:cubicBezTo>
                    <a:pt x="6586" y="4404"/>
                    <a:pt x="6678" y="4312"/>
                    <a:pt x="6678" y="4198"/>
                  </a:cubicBezTo>
                  <a:lnTo>
                    <a:pt x="6678" y="205"/>
                  </a:lnTo>
                  <a:cubicBezTo>
                    <a:pt x="6678" y="92"/>
                    <a:pt x="6586" y="0"/>
                    <a:pt x="64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627;p41"/>
            <p:cNvSpPr/>
            <p:nvPr/>
          </p:nvSpPr>
          <p:spPr>
            <a:xfrm>
              <a:off x="3699302" y="2921266"/>
              <a:ext cx="20662" cy="156364"/>
            </a:xfrm>
            <a:custGeom>
              <a:avLst/>
              <a:gdLst/>
              <a:ahLst/>
              <a:cxnLst/>
              <a:rect l="l" t="t" r="r" b="b"/>
              <a:pathLst>
                <a:path w="582" h="4404" extrusionOk="0">
                  <a:moveTo>
                    <a:pt x="380" y="0"/>
                  </a:moveTo>
                  <a:cubicBezTo>
                    <a:pt x="379" y="0"/>
                    <a:pt x="378" y="0"/>
                    <a:pt x="377" y="0"/>
                  </a:cubicBezTo>
                  <a:lnTo>
                    <a:pt x="0" y="0"/>
                  </a:lnTo>
                  <a:cubicBezTo>
                    <a:pt x="114" y="0"/>
                    <a:pt x="206" y="92"/>
                    <a:pt x="206" y="205"/>
                  </a:cubicBezTo>
                  <a:lnTo>
                    <a:pt x="206" y="4198"/>
                  </a:lnTo>
                  <a:cubicBezTo>
                    <a:pt x="206" y="4312"/>
                    <a:pt x="114" y="4404"/>
                    <a:pt x="0" y="4404"/>
                  </a:cubicBezTo>
                  <a:lnTo>
                    <a:pt x="377" y="4404"/>
                  </a:lnTo>
                  <a:cubicBezTo>
                    <a:pt x="490" y="4404"/>
                    <a:pt x="582" y="4312"/>
                    <a:pt x="582" y="4198"/>
                  </a:cubicBezTo>
                  <a:lnTo>
                    <a:pt x="582" y="205"/>
                  </a:lnTo>
                  <a:cubicBezTo>
                    <a:pt x="582" y="93"/>
                    <a:pt x="491" y="0"/>
                    <a:pt x="3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628;p41"/>
            <p:cNvSpPr/>
            <p:nvPr/>
          </p:nvSpPr>
          <p:spPr>
            <a:xfrm>
              <a:off x="3538825" y="3014712"/>
              <a:ext cx="96744" cy="62915"/>
            </a:xfrm>
            <a:custGeom>
              <a:avLst/>
              <a:gdLst/>
              <a:ahLst/>
              <a:cxnLst/>
              <a:rect l="l" t="t" r="r" b="b"/>
              <a:pathLst>
                <a:path w="2725" h="1772" extrusionOk="0">
                  <a:moveTo>
                    <a:pt x="1362" y="0"/>
                  </a:moveTo>
                  <a:cubicBezTo>
                    <a:pt x="611" y="0"/>
                    <a:pt x="0" y="609"/>
                    <a:pt x="0" y="1362"/>
                  </a:cubicBezTo>
                  <a:lnTo>
                    <a:pt x="0" y="1772"/>
                  </a:lnTo>
                  <a:lnTo>
                    <a:pt x="2724" y="1772"/>
                  </a:lnTo>
                  <a:lnTo>
                    <a:pt x="2724" y="1362"/>
                  </a:lnTo>
                  <a:cubicBezTo>
                    <a:pt x="2724" y="609"/>
                    <a:pt x="2114" y="0"/>
                    <a:pt x="1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629;p41"/>
            <p:cNvSpPr/>
            <p:nvPr/>
          </p:nvSpPr>
          <p:spPr>
            <a:xfrm>
              <a:off x="3580222" y="3014712"/>
              <a:ext cx="55348" cy="62915"/>
            </a:xfrm>
            <a:custGeom>
              <a:avLst/>
              <a:gdLst/>
              <a:ahLst/>
              <a:cxnLst/>
              <a:rect l="l" t="t" r="r" b="b"/>
              <a:pathLst>
                <a:path w="1559" h="1772" extrusionOk="0">
                  <a:moveTo>
                    <a:pt x="196" y="0"/>
                  </a:moveTo>
                  <a:cubicBezTo>
                    <a:pt x="130" y="0"/>
                    <a:pt x="65" y="5"/>
                    <a:pt x="0" y="15"/>
                  </a:cubicBezTo>
                  <a:cubicBezTo>
                    <a:pt x="296" y="58"/>
                    <a:pt x="563" y="196"/>
                    <a:pt x="767" y="399"/>
                  </a:cubicBezTo>
                  <a:cubicBezTo>
                    <a:pt x="1013" y="645"/>
                    <a:pt x="1166" y="986"/>
                    <a:pt x="1166" y="1362"/>
                  </a:cubicBezTo>
                  <a:lnTo>
                    <a:pt x="1166" y="1772"/>
                  </a:lnTo>
                  <a:lnTo>
                    <a:pt x="1558" y="1772"/>
                  </a:lnTo>
                  <a:lnTo>
                    <a:pt x="1558" y="1362"/>
                  </a:lnTo>
                  <a:cubicBezTo>
                    <a:pt x="1558" y="986"/>
                    <a:pt x="1405" y="645"/>
                    <a:pt x="1158" y="399"/>
                  </a:cubicBezTo>
                  <a:cubicBezTo>
                    <a:pt x="912" y="153"/>
                    <a:pt x="571" y="0"/>
                    <a:pt x="19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630;p41"/>
            <p:cNvSpPr/>
            <p:nvPr/>
          </p:nvSpPr>
          <p:spPr>
            <a:xfrm>
              <a:off x="3576530" y="2990854"/>
              <a:ext cx="21337" cy="38949"/>
            </a:xfrm>
            <a:custGeom>
              <a:avLst/>
              <a:gdLst/>
              <a:ahLst/>
              <a:cxnLst/>
              <a:rect l="l" t="t" r="r" b="b"/>
              <a:pathLst>
                <a:path w="601" h="1097" extrusionOk="0">
                  <a:moveTo>
                    <a:pt x="0" y="0"/>
                  </a:moveTo>
                  <a:lnTo>
                    <a:pt x="0" y="796"/>
                  </a:lnTo>
                  <a:cubicBezTo>
                    <a:pt x="0" y="962"/>
                    <a:pt x="134" y="1097"/>
                    <a:pt x="300" y="1097"/>
                  </a:cubicBezTo>
                  <a:cubicBezTo>
                    <a:pt x="465" y="1097"/>
                    <a:pt x="600" y="962"/>
                    <a:pt x="600" y="796"/>
                  </a:cubicBezTo>
                  <a:lnTo>
                    <a:pt x="6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631;p41"/>
            <p:cNvSpPr/>
            <p:nvPr/>
          </p:nvSpPr>
          <p:spPr>
            <a:xfrm>
              <a:off x="3581785" y="2990783"/>
              <a:ext cx="16083" cy="38913"/>
            </a:xfrm>
            <a:custGeom>
              <a:avLst/>
              <a:gdLst/>
              <a:ahLst/>
              <a:cxnLst/>
              <a:rect l="l" t="t" r="r" b="b"/>
              <a:pathLst>
                <a:path w="453" h="1096" extrusionOk="0">
                  <a:moveTo>
                    <a:pt x="152" y="1"/>
                  </a:moveTo>
                  <a:lnTo>
                    <a:pt x="152" y="797"/>
                  </a:lnTo>
                  <a:cubicBezTo>
                    <a:pt x="152" y="907"/>
                    <a:pt x="91" y="1005"/>
                    <a:pt x="1" y="1057"/>
                  </a:cubicBezTo>
                  <a:cubicBezTo>
                    <a:pt x="47" y="1082"/>
                    <a:pt x="98" y="1096"/>
                    <a:pt x="152" y="1096"/>
                  </a:cubicBezTo>
                  <a:cubicBezTo>
                    <a:pt x="317" y="1096"/>
                    <a:pt x="452" y="961"/>
                    <a:pt x="452" y="797"/>
                  </a:cubicBezTo>
                  <a:lnTo>
                    <a:pt x="452"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632;p41"/>
            <p:cNvSpPr/>
            <p:nvPr/>
          </p:nvSpPr>
          <p:spPr>
            <a:xfrm>
              <a:off x="3543973" y="2909550"/>
              <a:ext cx="86378" cy="92455"/>
            </a:xfrm>
            <a:custGeom>
              <a:avLst/>
              <a:gdLst/>
              <a:ahLst/>
              <a:cxnLst/>
              <a:rect l="l" t="t" r="r" b="b"/>
              <a:pathLst>
                <a:path w="2433" h="2604" extrusionOk="0">
                  <a:moveTo>
                    <a:pt x="1217" y="1"/>
                  </a:moveTo>
                  <a:lnTo>
                    <a:pt x="1" y="645"/>
                  </a:lnTo>
                  <a:lnTo>
                    <a:pt x="1" y="1388"/>
                  </a:lnTo>
                  <a:cubicBezTo>
                    <a:pt x="1" y="2060"/>
                    <a:pt x="546" y="2604"/>
                    <a:pt x="1217" y="2604"/>
                  </a:cubicBezTo>
                  <a:cubicBezTo>
                    <a:pt x="1889" y="2604"/>
                    <a:pt x="2433" y="2059"/>
                    <a:pt x="2433" y="1388"/>
                  </a:cubicBezTo>
                  <a:lnTo>
                    <a:pt x="2433" y="645"/>
                  </a:lnTo>
                  <a:lnTo>
                    <a:pt x="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633;p41"/>
            <p:cNvSpPr/>
            <p:nvPr/>
          </p:nvSpPr>
          <p:spPr>
            <a:xfrm>
              <a:off x="3580577" y="2925385"/>
              <a:ext cx="49775" cy="76584"/>
            </a:xfrm>
            <a:custGeom>
              <a:avLst/>
              <a:gdLst/>
              <a:ahLst/>
              <a:cxnLst/>
              <a:rect l="l" t="t" r="r" b="b"/>
              <a:pathLst>
                <a:path w="1402" h="2157" extrusionOk="0">
                  <a:moveTo>
                    <a:pt x="1032" y="1"/>
                  </a:moveTo>
                  <a:lnTo>
                    <a:pt x="1032" y="941"/>
                  </a:lnTo>
                  <a:cubicBezTo>
                    <a:pt x="1032" y="1548"/>
                    <a:pt x="583" y="2053"/>
                    <a:pt x="0" y="2142"/>
                  </a:cubicBezTo>
                  <a:cubicBezTo>
                    <a:pt x="62" y="2151"/>
                    <a:pt x="122" y="2157"/>
                    <a:pt x="186" y="2157"/>
                  </a:cubicBezTo>
                  <a:cubicBezTo>
                    <a:pt x="858" y="2157"/>
                    <a:pt x="1402" y="1613"/>
                    <a:pt x="1402" y="942"/>
                  </a:cubicBezTo>
                  <a:lnTo>
                    <a:pt x="1402" y="199"/>
                  </a:lnTo>
                  <a:lnTo>
                    <a:pt x="1032"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634;p41"/>
            <p:cNvSpPr/>
            <p:nvPr/>
          </p:nvSpPr>
          <p:spPr>
            <a:xfrm>
              <a:off x="3543973" y="2887218"/>
              <a:ext cx="86378" cy="50737"/>
            </a:xfrm>
            <a:custGeom>
              <a:avLst/>
              <a:gdLst/>
              <a:ahLst/>
              <a:cxnLst/>
              <a:rect l="l" t="t" r="r" b="b"/>
              <a:pathLst>
                <a:path w="2433" h="1429" extrusionOk="0">
                  <a:moveTo>
                    <a:pt x="1217" y="1"/>
                  </a:moveTo>
                  <a:cubicBezTo>
                    <a:pt x="546" y="1"/>
                    <a:pt x="1" y="543"/>
                    <a:pt x="1" y="1217"/>
                  </a:cubicBezTo>
                  <a:lnTo>
                    <a:pt x="1" y="1428"/>
                  </a:lnTo>
                  <a:cubicBezTo>
                    <a:pt x="1" y="1428"/>
                    <a:pt x="1" y="1428"/>
                    <a:pt x="2" y="1428"/>
                  </a:cubicBezTo>
                  <a:cubicBezTo>
                    <a:pt x="38" y="1428"/>
                    <a:pt x="799" y="1422"/>
                    <a:pt x="1217" y="843"/>
                  </a:cubicBezTo>
                  <a:cubicBezTo>
                    <a:pt x="1635" y="1422"/>
                    <a:pt x="2396" y="1428"/>
                    <a:pt x="2431" y="1428"/>
                  </a:cubicBezTo>
                  <a:cubicBezTo>
                    <a:pt x="2432" y="1428"/>
                    <a:pt x="2433" y="1428"/>
                    <a:pt x="2433" y="1428"/>
                  </a:cubicBezTo>
                  <a:lnTo>
                    <a:pt x="2433" y="1217"/>
                  </a:lnTo>
                  <a:cubicBezTo>
                    <a:pt x="2433" y="543"/>
                    <a:pt x="1889" y="1"/>
                    <a:pt x="1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635;p41"/>
            <p:cNvSpPr/>
            <p:nvPr/>
          </p:nvSpPr>
          <p:spPr>
            <a:xfrm>
              <a:off x="3580577" y="2887147"/>
              <a:ext cx="49775" cy="50772"/>
            </a:xfrm>
            <a:custGeom>
              <a:avLst/>
              <a:gdLst/>
              <a:ahLst/>
              <a:cxnLst/>
              <a:rect l="l" t="t" r="r" b="b"/>
              <a:pathLst>
                <a:path w="1402" h="1430" extrusionOk="0">
                  <a:moveTo>
                    <a:pt x="186" y="0"/>
                  </a:moveTo>
                  <a:cubicBezTo>
                    <a:pt x="122" y="0"/>
                    <a:pt x="62" y="6"/>
                    <a:pt x="0" y="14"/>
                  </a:cubicBezTo>
                  <a:cubicBezTo>
                    <a:pt x="586" y="105"/>
                    <a:pt x="1032" y="609"/>
                    <a:pt x="1032" y="1216"/>
                  </a:cubicBezTo>
                  <a:lnTo>
                    <a:pt x="1032" y="1379"/>
                  </a:lnTo>
                  <a:cubicBezTo>
                    <a:pt x="1232" y="1428"/>
                    <a:pt x="1385" y="1429"/>
                    <a:pt x="1400" y="1429"/>
                  </a:cubicBezTo>
                  <a:cubicBezTo>
                    <a:pt x="1401" y="1429"/>
                    <a:pt x="1402" y="1429"/>
                    <a:pt x="1402" y="1429"/>
                  </a:cubicBezTo>
                  <a:lnTo>
                    <a:pt x="1402" y="1216"/>
                  </a:lnTo>
                  <a:cubicBezTo>
                    <a:pt x="1402" y="545"/>
                    <a:pt x="858" y="3"/>
                    <a:pt x="18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636;p41"/>
            <p:cNvSpPr/>
            <p:nvPr/>
          </p:nvSpPr>
          <p:spPr>
            <a:xfrm>
              <a:off x="3527535" y="2937811"/>
              <a:ext cx="16580" cy="23291"/>
            </a:xfrm>
            <a:custGeom>
              <a:avLst/>
              <a:gdLst/>
              <a:ahLst/>
              <a:cxnLst/>
              <a:rect l="l" t="t" r="r" b="b"/>
              <a:pathLst>
                <a:path w="467" h="656" extrusionOk="0">
                  <a:moveTo>
                    <a:pt x="327" y="1"/>
                  </a:moveTo>
                  <a:cubicBezTo>
                    <a:pt x="146" y="1"/>
                    <a:pt x="0" y="146"/>
                    <a:pt x="0" y="327"/>
                  </a:cubicBezTo>
                  <a:cubicBezTo>
                    <a:pt x="0" y="509"/>
                    <a:pt x="147" y="655"/>
                    <a:pt x="327" y="655"/>
                  </a:cubicBezTo>
                  <a:lnTo>
                    <a:pt x="467" y="655"/>
                  </a:ln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637;p41"/>
            <p:cNvSpPr/>
            <p:nvPr/>
          </p:nvSpPr>
          <p:spPr>
            <a:xfrm>
              <a:off x="3630318" y="2937811"/>
              <a:ext cx="16580" cy="23291"/>
            </a:xfrm>
            <a:custGeom>
              <a:avLst/>
              <a:gdLst/>
              <a:ahLst/>
              <a:cxnLst/>
              <a:rect l="l" t="t" r="r" b="b"/>
              <a:pathLst>
                <a:path w="467" h="656" extrusionOk="0">
                  <a:moveTo>
                    <a:pt x="1" y="1"/>
                  </a:moveTo>
                  <a:lnTo>
                    <a:pt x="1" y="655"/>
                  </a:lnTo>
                  <a:lnTo>
                    <a:pt x="140" y="655"/>
                  </a:lnTo>
                  <a:cubicBezTo>
                    <a:pt x="320" y="655"/>
                    <a:pt x="467" y="509"/>
                    <a:pt x="467" y="327"/>
                  </a:cubicBezTo>
                  <a:cubicBezTo>
                    <a:pt x="467" y="146"/>
                    <a:pt x="32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638;p41"/>
            <p:cNvSpPr/>
            <p:nvPr/>
          </p:nvSpPr>
          <p:spPr>
            <a:xfrm>
              <a:off x="3630318" y="2939125"/>
              <a:ext cx="16580" cy="21978"/>
            </a:xfrm>
            <a:custGeom>
              <a:avLst/>
              <a:gdLst/>
              <a:ahLst/>
              <a:cxnLst/>
              <a:rect l="l" t="t" r="r" b="b"/>
              <a:pathLst>
                <a:path w="467" h="619" extrusionOk="0">
                  <a:moveTo>
                    <a:pt x="291" y="1"/>
                  </a:moveTo>
                  <a:lnTo>
                    <a:pt x="291" y="1"/>
                  </a:lnTo>
                  <a:cubicBezTo>
                    <a:pt x="303" y="36"/>
                    <a:pt x="310" y="74"/>
                    <a:pt x="310" y="115"/>
                  </a:cubicBezTo>
                  <a:cubicBezTo>
                    <a:pt x="310" y="290"/>
                    <a:pt x="173" y="433"/>
                    <a:pt x="1" y="441"/>
                  </a:cubicBezTo>
                  <a:lnTo>
                    <a:pt x="1" y="618"/>
                  </a:lnTo>
                  <a:lnTo>
                    <a:pt x="140" y="618"/>
                  </a:lnTo>
                  <a:cubicBezTo>
                    <a:pt x="322" y="618"/>
                    <a:pt x="467" y="470"/>
                    <a:pt x="467" y="290"/>
                  </a:cubicBezTo>
                  <a:cubicBezTo>
                    <a:pt x="467" y="201"/>
                    <a:pt x="430" y="119"/>
                    <a:pt x="372" y="60"/>
                  </a:cubicBezTo>
                  <a:cubicBezTo>
                    <a:pt x="349" y="37"/>
                    <a:pt x="322" y="17"/>
                    <a:pt x="29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639;p41"/>
            <p:cNvSpPr/>
            <p:nvPr/>
          </p:nvSpPr>
          <p:spPr>
            <a:xfrm>
              <a:off x="3563003" y="2944592"/>
              <a:ext cx="9586" cy="15019"/>
            </a:xfrm>
            <a:custGeom>
              <a:avLst/>
              <a:gdLst/>
              <a:ahLst/>
              <a:cxnLst/>
              <a:rect l="l" t="t" r="r" b="b"/>
              <a:pathLst>
                <a:path w="270" h="423" extrusionOk="0">
                  <a:moveTo>
                    <a:pt x="134" y="1"/>
                  </a:moveTo>
                  <a:cubicBezTo>
                    <a:pt x="61" y="1"/>
                    <a:pt x="0" y="63"/>
                    <a:pt x="0" y="136"/>
                  </a:cubicBezTo>
                  <a:lnTo>
                    <a:pt x="0" y="287"/>
                  </a:lnTo>
                  <a:cubicBezTo>
                    <a:pt x="0" y="361"/>
                    <a:pt x="61" y="423"/>
                    <a:pt x="134" y="423"/>
                  </a:cubicBezTo>
                  <a:cubicBezTo>
                    <a:pt x="210" y="423"/>
                    <a:pt x="269" y="364"/>
                    <a:pt x="269" y="287"/>
                  </a:cubicBezTo>
                  <a:lnTo>
                    <a:pt x="269" y="136"/>
                  </a:lnTo>
                  <a:cubicBezTo>
                    <a:pt x="269" y="63"/>
                    <a:pt x="209" y="1"/>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640;p41"/>
            <p:cNvSpPr/>
            <p:nvPr/>
          </p:nvSpPr>
          <p:spPr>
            <a:xfrm>
              <a:off x="3601809" y="2944592"/>
              <a:ext cx="9586" cy="15019"/>
            </a:xfrm>
            <a:custGeom>
              <a:avLst/>
              <a:gdLst/>
              <a:ahLst/>
              <a:cxnLst/>
              <a:rect l="l" t="t" r="r" b="b"/>
              <a:pathLst>
                <a:path w="270" h="423" extrusionOk="0">
                  <a:moveTo>
                    <a:pt x="135" y="1"/>
                  </a:moveTo>
                  <a:cubicBezTo>
                    <a:pt x="61" y="1"/>
                    <a:pt x="1" y="63"/>
                    <a:pt x="1" y="136"/>
                  </a:cubicBezTo>
                  <a:lnTo>
                    <a:pt x="1" y="287"/>
                  </a:lnTo>
                  <a:cubicBezTo>
                    <a:pt x="1" y="361"/>
                    <a:pt x="61" y="423"/>
                    <a:pt x="135" y="423"/>
                  </a:cubicBezTo>
                  <a:cubicBezTo>
                    <a:pt x="209" y="423"/>
                    <a:pt x="270" y="364"/>
                    <a:pt x="270" y="287"/>
                  </a:cubicBezTo>
                  <a:lnTo>
                    <a:pt x="270" y="136"/>
                  </a:lnTo>
                  <a:cubicBezTo>
                    <a:pt x="270" y="63"/>
                    <a:pt x="209"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641;p41"/>
            <p:cNvSpPr/>
            <p:nvPr/>
          </p:nvSpPr>
          <p:spPr>
            <a:xfrm>
              <a:off x="3636105" y="2972356"/>
              <a:ext cx="127951" cy="84786"/>
            </a:xfrm>
            <a:custGeom>
              <a:avLst/>
              <a:gdLst/>
              <a:ahLst/>
              <a:cxnLst/>
              <a:rect l="l" t="t" r="r" b="b"/>
              <a:pathLst>
                <a:path w="3604" h="2388" extrusionOk="0">
                  <a:moveTo>
                    <a:pt x="727" y="0"/>
                  </a:moveTo>
                  <a:cubicBezTo>
                    <a:pt x="633" y="0"/>
                    <a:pt x="557" y="75"/>
                    <a:pt x="557" y="169"/>
                  </a:cubicBezTo>
                  <a:lnTo>
                    <a:pt x="557" y="652"/>
                  </a:lnTo>
                  <a:cubicBezTo>
                    <a:pt x="557" y="750"/>
                    <a:pt x="507" y="838"/>
                    <a:pt x="425" y="888"/>
                  </a:cubicBezTo>
                  <a:lnTo>
                    <a:pt x="74" y="1097"/>
                  </a:lnTo>
                  <a:cubicBezTo>
                    <a:pt x="0" y="1140"/>
                    <a:pt x="0" y="1247"/>
                    <a:pt x="74" y="1290"/>
                  </a:cubicBezTo>
                  <a:lnTo>
                    <a:pt x="425" y="1498"/>
                  </a:lnTo>
                  <a:cubicBezTo>
                    <a:pt x="507" y="1547"/>
                    <a:pt x="557" y="1637"/>
                    <a:pt x="557" y="1734"/>
                  </a:cubicBezTo>
                  <a:lnTo>
                    <a:pt x="557" y="2218"/>
                  </a:lnTo>
                  <a:cubicBezTo>
                    <a:pt x="557" y="2311"/>
                    <a:pt x="633" y="2388"/>
                    <a:pt x="727" y="2388"/>
                  </a:cubicBezTo>
                  <a:lnTo>
                    <a:pt x="3434" y="2388"/>
                  </a:lnTo>
                  <a:cubicBezTo>
                    <a:pt x="3527" y="2388"/>
                    <a:pt x="3604" y="2311"/>
                    <a:pt x="3604" y="2218"/>
                  </a:cubicBezTo>
                  <a:lnTo>
                    <a:pt x="3604" y="169"/>
                  </a:lnTo>
                  <a:cubicBezTo>
                    <a:pt x="3604" y="75"/>
                    <a:pt x="3527" y="0"/>
                    <a:pt x="3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642;p41"/>
            <p:cNvSpPr/>
            <p:nvPr/>
          </p:nvSpPr>
          <p:spPr>
            <a:xfrm>
              <a:off x="3745385" y="2972356"/>
              <a:ext cx="18674" cy="84750"/>
            </a:xfrm>
            <a:custGeom>
              <a:avLst/>
              <a:gdLst/>
              <a:ahLst/>
              <a:cxnLst/>
              <a:rect l="l" t="t" r="r" b="b"/>
              <a:pathLst>
                <a:path w="526" h="2387" extrusionOk="0">
                  <a:moveTo>
                    <a:pt x="0" y="0"/>
                  </a:moveTo>
                  <a:cubicBezTo>
                    <a:pt x="91" y="0"/>
                    <a:pt x="167" y="75"/>
                    <a:pt x="167" y="169"/>
                  </a:cubicBezTo>
                  <a:lnTo>
                    <a:pt x="167" y="2218"/>
                  </a:lnTo>
                  <a:cubicBezTo>
                    <a:pt x="167" y="2311"/>
                    <a:pt x="94" y="2386"/>
                    <a:pt x="0" y="2386"/>
                  </a:cubicBezTo>
                  <a:lnTo>
                    <a:pt x="357" y="2386"/>
                  </a:lnTo>
                  <a:cubicBezTo>
                    <a:pt x="449" y="2386"/>
                    <a:pt x="526" y="2311"/>
                    <a:pt x="526" y="2218"/>
                  </a:cubicBezTo>
                  <a:lnTo>
                    <a:pt x="526" y="169"/>
                  </a:lnTo>
                  <a:cubicBezTo>
                    <a:pt x="526" y="75"/>
                    <a:pt x="449" y="0"/>
                    <a:pt x="35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643;p41"/>
            <p:cNvSpPr/>
            <p:nvPr/>
          </p:nvSpPr>
          <p:spPr>
            <a:xfrm>
              <a:off x="3675940" y="2988120"/>
              <a:ext cx="68058" cy="53186"/>
            </a:xfrm>
            <a:custGeom>
              <a:avLst/>
              <a:gdLst/>
              <a:ahLst/>
              <a:cxnLst/>
              <a:rect l="l" t="t" r="r" b="b"/>
              <a:pathLst>
                <a:path w="1917" h="1498" extrusionOk="0">
                  <a:moveTo>
                    <a:pt x="1388" y="0"/>
                  </a:moveTo>
                  <a:cubicBezTo>
                    <a:pt x="1184" y="0"/>
                    <a:pt x="1011" y="140"/>
                    <a:pt x="959" y="328"/>
                  </a:cubicBezTo>
                  <a:cubicBezTo>
                    <a:pt x="908" y="139"/>
                    <a:pt x="734" y="0"/>
                    <a:pt x="528" y="0"/>
                  </a:cubicBezTo>
                  <a:cubicBezTo>
                    <a:pt x="519" y="0"/>
                    <a:pt x="509" y="0"/>
                    <a:pt x="500" y="1"/>
                  </a:cubicBezTo>
                  <a:cubicBezTo>
                    <a:pt x="345" y="10"/>
                    <a:pt x="202" y="106"/>
                    <a:pt x="132" y="246"/>
                  </a:cubicBezTo>
                  <a:cubicBezTo>
                    <a:pt x="1" y="502"/>
                    <a:pt x="93" y="787"/>
                    <a:pt x="304" y="965"/>
                  </a:cubicBezTo>
                  <a:cubicBezTo>
                    <a:pt x="304" y="965"/>
                    <a:pt x="792" y="1375"/>
                    <a:pt x="925" y="1486"/>
                  </a:cubicBezTo>
                  <a:cubicBezTo>
                    <a:pt x="935" y="1494"/>
                    <a:pt x="947" y="1498"/>
                    <a:pt x="959" y="1498"/>
                  </a:cubicBezTo>
                  <a:cubicBezTo>
                    <a:pt x="971" y="1498"/>
                    <a:pt x="983" y="1494"/>
                    <a:pt x="992" y="1486"/>
                  </a:cubicBezTo>
                  <a:cubicBezTo>
                    <a:pt x="1125" y="1372"/>
                    <a:pt x="1612" y="965"/>
                    <a:pt x="1612" y="965"/>
                  </a:cubicBezTo>
                  <a:cubicBezTo>
                    <a:pt x="1827" y="785"/>
                    <a:pt x="1916" y="502"/>
                    <a:pt x="1787" y="246"/>
                  </a:cubicBezTo>
                  <a:cubicBezTo>
                    <a:pt x="1716" y="106"/>
                    <a:pt x="1575" y="10"/>
                    <a:pt x="1418" y="1"/>
                  </a:cubicBezTo>
                  <a:cubicBezTo>
                    <a:pt x="1408" y="0"/>
                    <a:pt x="1398" y="0"/>
                    <a:pt x="1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644;p41"/>
            <p:cNvSpPr/>
            <p:nvPr/>
          </p:nvSpPr>
          <p:spPr>
            <a:xfrm>
              <a:off x="3698947" y="2988049"/>
              <a:ext cx="45053" cy="53258"/>
            </a:xfrm>
            <a:custGeom>
              <a:avLst/>
              <a:gdLst/>
              <a:ahLst/>
              <a:cxnLst/>
              <a:rect l="l" t="t" r="r" b="b"/>
              <a:pathLst>
                <a:path w="1269" h="1500" extrusionOk="0">
                  <a:moveTo>
                    <a:pt x="723" y="0"/>
                  </a:moveTo>
                  <a:cubicBezTo>
                    <a:pt x="733" y="15"/>
                    <a:pt x="741" y="32"/>
                    <a:pt x="750" y="48"/>
                  </a:cubicBezTo>
                  <a:cubicBezTo>
                    <a:pt x="881" y="305"/>
                    <a:pt x="790" y="589"/>
                    <a:pt x="577" y="767"/>
                  </a:cubicBezTo>
                  <a:cubicBezTo>
                    <a:pt x="577" y="767"/>
                    <a:pt x="173" y="1107"/>
                    <a:pt x="0" y="1252"/>
                  </a:cubicBezTo>
                  <a:cubicBezTo>
                    <a:pt x="114" y="1350"/>
                    <a:pt x="225" y="1443"/>
                    <a:pt x="279" y="1488"/>
                  </a:cubicBezTo>
                  <a:cubicBezTo>
                    <a:pt x="288" y="1496"/>
                    <a:pt x="300" y="1500"/>
                    <a:pt x="312" y="1500"/>
                  </a:cubicBezTo>
                  <a:cubicBezTo>
                    <a:pt x="323" y="1500"/>
                    <a:pt x="336" y="1496"/>
                    <a:pt x="346" y="1488"/>
                  </a:cubicBezTo>
                  <a:cubicBezTo>
                    <a:pt x="478" y="1377"/>
                    <a:pt x="966" y="967"/>
                    <a:pt x="966" y="967"/>
                  </a:cubicBezTo>
                  <a:cubicBezTo>
                    <a:pt x="1179" y="787"/>
                    <a:pt x="1268" y="504"/>
                    <a:pt x="1140" y="245"/>
                  </a:cubicBezTo>
                  <a:cubicBezTo>
                    <a:pt x="1071" y="107"/>
                    <a:pt x="929" y="10"/>
                    <a:pt x="7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645;p41"/>
            <p:cNvSpPr/>
            <p:nvPr/>
          </p:nvSpPr>
          <p:spPr>
            <a:xfrm>
              <a:off x="3437462" y="2859987"/>
              <a:ext cx="84993" cy="85034"/>
            </a:xfrm>
            <a:custGeom>
              <a:avLst/>
              <a:gdLst/>
              <a:ahLst/>
              <a:cxnLst/>
              <a:rect l="l" t="t" r="r" b="b"/>
              <a:pathLst>
                <a:path w="2394" h="2395" extrusionOk="0">
                  <a:moveTo>
                    <a:pt x="1196" y="1"/>
                  </a:moveTo>
                  <a:cubicBezTo>
                    <a:pt x="536" y="1"/>
                    <a:pt x="0" y="536"/>
                    <a:pt x="0" y="1197"/>
                  </a:cubicBezTo>
                  <a:cubicBezTo>
                    <a:pt x="0" y="1857"/>
                    <a:pt x="536" y="2394"/>
                    <a:pt x="1196" y="2394"/>
                  </a:cubicBezTo>
                  <a:cubicBezTo>
                    <a:pt x="1858" y="2394"/>
                    <a:pt x="2393" y="1857"/>
                    <a:pt x="2393" y="1197"/>
                  </a:cubicBezTo>
                  <a:cubicBezTo>
                    <a:pt x="2393" y="536"/>
                    <a:pt x="1858" y="1"/>
                    <a:pt x="1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646;p41"/>
            <p:cNvSpPr/>
            <p:nvPr/>
          </p:nvSpPr>
          <p:spPr>
            <a:xfrm>
              <a:off x="3450385" y="2863785"/>
              <a:ext cx="72035" cy="81235"/>
            </a:xfrm>
            <a:custGeom>
              <a:avLst/>
              <a:gdLst/>
              <a:ahLst/>
              <a:cxnLst/>
              <a:rect l="l" t="t" r="r" b="b"/>
              <a:pathLst>
                <a:path w="2029" h="2288" extrusionOk="0">
                  <a:moveTo>
                    <a:pt x="1320" y="0"/>
                  </a:moveTo>
                  <a:lnTo>
                    <a:pt x="1320" y="0"/>
                  </a:lnTo>
                  <a:cubicBezTo>
                    <a:pt x="1546" y="218"/>
                    <a:pt x="1686" y="521"/>
                    <a:pt x="1686" y="860"/>
                  </a:cubicBezTo>
                  <a:cubicBezTo>
                    <a:pt x="1686" y="1520"/>
                    <a:pt x="1150" y="2057"/>
                    <a:pt x="490" y="2057"/>
                  </a:cubicBezTo>
                  <a:cubicBezTo>
                    <a:pt x="316" y="2057"/>
                    <a:pt x="150" y="2018"/>
                    <a:pt x="0" y="1952"/>
                  </a:cubicBezTo>
                  <a:lnTo>
                    <a:pt x="0" y="1952"/>
                  </a:lnTo>
                  <a:cubicBezTo>
                    <a:pt x="216" y="2159"/>
                    <a:pt x="510" y="2287"/>
                    <a:pt x="831" y="2287"/>
                  </a:cubicBezTo>
                  <a:cubicBezTo>
                    <a:pt x="1493" y="2287"/>
                    <a:pt x="2028" y="1750"/>
                    <a:pt x="2028" y="1090"/>
                  </a:cubicBezTo>
                  <a:cubicBezTo>
                    <a:pt x="2028" y="605"/>
                    <a:pt x="1737" y="186"/>
                    <a:pt x="132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647;p41"/>
            <p:cNvSpPr/>
            <p:nvPr/>
          </p:nvSpPr>
          <p:spPr>
            <a:xfrm>
              <a:off x="3457735" y="2884768"/>
              <a:ext cx="9586" cy="16403"/>
            </a:xfrm>
            <a:custGeom>
              <a:avLst/>
              <a:gdLst/>
              <a:ahLst/>
              <a:cxnLst/>
              <a:rect l="l" t="t" r="r" b="b"/>
              <a:pathLst>
                <a:path w="270" h="462" extrusionOk="0">
                  <a:moveTo>
                    <a:pt x="134" y="1"/>
                  </a:moveTo>
                  <a:cubicBezTo>
                    <a:pt x="61" y="1"/>
                    <a:pt x="1" y="61"/>
                    <a:pt x="1" y="136"/>
                  </a:cubicBezTo>
                  <a:lnTo>
                    <a:pt x="1" y="326"/>
                  </a:lnTo>
                  <a:cubicBezTo>
                    <a:pt x="1" y="401"/>
                    <a:pt x="61" y="461"/>
                    <a:pt x="134" y="461"/>
                  </a:cubicBezTo>
                  <a:cubicBezTo>
                    <a:pt x="211" y="461"/>
                    <a:pt x="270" y="401"/>
                    <a:pt x="270" y="326"/>
                  </a:cubicBezTo>
                  <a:lnTo>
                    <a:pt x="270" y="136"/>
                  </a:lnTo>
                  <a:cubicBezTo>
                    <a:pt x="270" y="61"/>
                    <a:pt x="209" y="1"/>
                    <a:pt x="13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648;p41"/>
            <p:cNvSpPr/>
            <p:nvPr/>
          </p:nvSpPr>
          <p:spPr>
            <a:xfrm>
              <a:off x="3492528" y="2884768"/>
              <a:ext cx="9586" cy="16403"/>
            </a:xfrm>
            <a:custGeom>
              <a:avLst/>
              <a:gdLst/>
              <a:ahLst/>
              <a:cxnLst/>
              <a:rect l="l" t="t" r="r" b="b"/>
              <a:pathLst>
                <a:path w="270" h="462" extrusionOk="0">
                  <a:moveTo>
                    <a:pt x="136" y="1"/>
                  </a:moveTo>
                  <a:cubicBezTo>
                    <a:pt x="61" y="1"/>
                    <a:pt x="1" y="61"/>
                    <a:pt x="1" y="136"/>
                  </a:cubicBezTo>
                  <a:lnTo>
                    <a:pt x="1" y="326"/>
                  </a:lnTo>
                  <a:cubicBezTo>
                    <a:pt x="1" y="401"/>
                    <a:pt x="61" y="461"/>
                    <a:pt x="136" y="461"/>
                  </a:cubicBezTo>
                  <a:cubicBezTo>
                    <a:pt x="209" y="461"/>
                    <a:pt x="270" y="401"/>
                    <a:pt x="270" y="326"/>
                  </a:cubicBezTo>
                  <a:lnTo>
                    <a:pt x="270" y="136"/>
                  </a:lnTo>
                  <a:cubicBezTo>
                    <a:pt x="270" y="61"/>
                    <a:pt x="209" y="1"/>
                    <a:pt x="136"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649;p41"/>
            <p:cNvSpPr/>
            <p:nvPr/>
          </p:nvSpPr>
          <p:spPr>
            <a:xfrm>
              <a:off x="3462954" y="2911787"/>
              <a:ext cx="33763" cy="15196"/>
            </a:xfrm>
            <a:custGeom>
              <a:avLst/>
              <a:gdLst/>
              <a:ahLst/>
              <a:cxnLst/>
              <a:rect l="l" t="t" r="r" b="b"/>
              <a:pathLst>
                <a:path w="951" h="428" extrusionOk="0">
                  <a:moveTo>
                    <a:pt x="800" y="0"/>
                  </a:moveTo>
                  <a:cubicBezTo>
                    <a:pt x="760" y="0"/>
                    <a:pt x="720" y="18"/>
                    <a:pt x="693" y="51"/>
                  </a:cubicBezTo>
                  <a:cubicBezTo>
                    <a:pt x="639" y="119"/>
                    <a:pt x="560" y="158"/>
                    <a:pt x="474" y="158"/>
                  </a:cubicBezTo>
                  <a:cubicBezTo>
                    <a:pt x="389" y="158"/>
                    <a:pt x="310" y="119"/>
                    <a:pt x="257" y="53"/>
                  </a:cubicBezTo>
                  <a:cubicBezTo>
                    <a:pt x="230" y="20"/>
                    <a:pt x="190" y="3"/>
                    <a:pt x="151" y="3"/>
                  </a:cubicBezTo>
                  <a:cubicBezTo>
                    <a:pt x="121" y="3"/>
                    <a:pt x="91" y="13"/>
                    <a:pt x="67" y="33"/>
                  </a:cubicBezTo>
                  <a:cubicBezTo>
                    <a:pt x="9" y="82"/>
                    <a:pt x="0" y="167"/>
                    <a:pt x="48" y="224"/>
                  </a:cubicBezTo>
                  <a:cubicBezTo>
                    <a:pt x="153" y="354"/>
                    <a:pt x="308" y="427"/>
                    <a:pt x="475" y="427"/>
                  </a:cubicBezTo>
                  <a:cubicBezTo>
                    <a:pt x="645" y="427"/>
                    <a:pt x="801" y="352"/>
                    <a:pt x="904" y="218"/>
                  </a:cubicBezTo>
                  <a:cubicBezTo>
                    <a:pt x="950" y="161"/>
                    <a:pt x="940" y="76"/>
                    <a:pt x="883" y="30"/>
                  </a:cubicBezTo>
                  <a:cubicBezTo>
                    <a:pt x="858" y="10"/>
                    <a:pt x="829" y="0"/>
                    <a:pt x="80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650;p41"/>
            <p:cNvSpPr/>
            <p:nvPr/>
          </p:nvSpPr>
          <p:spPr>
            <a:xfrm>
              <a:off x="3575252" y="2965894"/>
              <a:ext cx="23929" cy="12888"/>
            </a:xfrm>
            <a:custGeom>
              <a:avLst/>
              <a:gdLst/>
              <a:ahLst/>
              <a:cxnLst/>
              <a:rect l="l" t="t" r="r" b="b"/>
              <a:pathLst>
                <a:path w="674" h="363" extrusionOk="0">
                  <a:moveTo>
                    <a:pt x="524" y="0"/>
                  </a:moveTo>
                  <a:cubicBezTo>
                    <a:pt x="484" y="0"/>
                    <a:pt x="444" y="18"/>
                    <a:pt x="418" y="51"/>
                  </a:cubicBezTo>
                  <a:cubicBezTo>
                    <a:pt x="398" y="76"/>
                    <a:pt x="367" y="90"/>
                    <a:pt x="336" y="90"/>
                  </a:cubicBezTo>
                  <a:cubicBezTo>
                    <a:pt x="306" y="90"/>
                    <a:pt x="277" y="76"/>
                    <a:pt x="257" y="53"/>
                  </a:cubicBezTo>
                  <a:cubicBezTo>
                    <a:pt x="230" y="20"/>
                    <a:pt x="190" y="3"/>
                    <a:pt x="151" y="3"/>
                  </a:cubicBezTo>
                  <a:cubicBezTo>
                    <a:pt x="121" y="3"/>
                    <a:pt x="91" y="13"/>
                    <a:pt x="67" y="33"/>
                  </a:cubicBezTo>
                  <a:cubicBezTo>
                    <a:pt x="9" y="82"/>
                    <a:pt x="0" y="167"/>
                    <a:pt x="46" y="224"/>
                  </a:cubicBezTo>
                  <a:cubicBezTo>
                    <a:pt x="118" y="312"/>
                    <a:pt x="223" y="362"/>
                    <a:pt x="336" y="362"/>
                  </a:cubicBezTo>
                  <a:cubicBezTo>
                    <a:pt x="449" y="362"/>
                    <a:pt x="556" y="312"/>
                    <a:pt x="628" y="218"/>
                  </a:cubicBezTo>
                  <a:cubicBezTo>
                    <a:pt x="674" y="161"/>
                    <a:pt x="664" y="76"/>
                    <a:pt x="606" y="30"/>
                  </a:cubicBezTo>
                  <a:cubicBezTo>
                    <a:pt x="582" y="10"/>
                    <a:pt x="553"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651;p41"/>
            <p:cNvSpPr/>
            <p:nvPr/>
          </p:nvSpPr>
          <p:spPr>
            <a:xfrm>
              <a:off x="3438314" y="3094205"/>
              <a:ext cx="326161" cy="34830"/>
            </a:xfrm>
            <a:custGeom>
              <a:avLst/>
              <a:gdLst/>
              <a:ahLst/>
              <a:cxnLst/>
              <a:rect l="l" t="t" r="r" b="b"/>
              <a:pathLst>
                <a:path w="9187" h="981" extrusionOk="0">
                  <a:moveTo>
                    <a:pt x="248" y="0"/>
                  </a:moveTo>
                  <a:cubicBezTo>
                    <a:pt x="112" y="0"/>
                    <a:pt x="1" y="111"/>
                    <a:pt x="1" y="248"/>
                  </a:cubicBezTo>
                  <a:lnTo>
                    <a:pt x="1" y="583"/>
                  </a:lnTo>
                  <a:cubicBezTo>
                    <a:pt x="1" y="802"/>
                    <a:pt x="178" y="980"/>
                    <a:pt x="398" y="980"/>
                  </a:cubicBezTo>
                  <a:lnTo>
                    <a:pt x="8789" y="980"/>
                  </a:lnTo>
                  <a:cubicBezTo>
                    <a:pt x="9009" y="980"/>
                    <a:pt x="9186" y="802"/>
                    <a:pt x="9185" y="583"/>
                  </a:cubicBezTo>
                  <a:lnTo>
                    <a:pt x="9185" y="248"/>
                  </a:lnTo>
                  <a:cubicBezTo>
                    <a:pt x="9185" y="111"/>
                    <a:pt x="9074" y="0"/>
                    <a:pt x="8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652;p41"/>
            <p:cNvSpPr/>
            <p:nvPr/>
          </p:nvSpPr>
          <p:spPr>
            <a:xfrm>
              <a:off x="3737149" y="3094205"/>
              <a:ext cx="27337" cy="34830"/>
            </a:xfrm>
            <a:custGeom>
              <a:avLst/>
              <a:gdLst/>
              <a:ahLst/>
              <a:cxnLst/>
              <a:rect l="l" t="t" r="r" b="b"/>
              <a:pathLst>
                <a:path w="770" h="981" extrusionOk="0">
                  <a:moveTo>
                    <a:pt x="150" y="0"/>
                  </a:moveTo>
                  <a:cubicBezTo>
                    <a:pt x="287" y="0"/>
                    <a:pt x="399" y="111"/>
                    <a:pt x="399" y="248"/>
                  </a:cubicBezTo>
                  <a:lnTo>
                    <a:pt x="399" y="583"/>
                  </a:lnTo>
                  <a:cubicBezTo>
                    <a:pt x="399" y="802"/>
                    <a:pt x="221" y="980"/>
                    <a:pt x="1" y="980"/>
                  </a:cubicBezTo>
                  <a:lnTo>
                    <a:pt x="372" y="980"/>
                  </a:lnTo>
                  <a:cubicBezTo>
                    <a:pt x="592" y="980"/>
                    <a:pt x="769" y="802"/>
                    <a:pt x="769" y="583"/>
                  </a:cubicBezTo>
                  <a:lnTo>
                    <a:pt x="769" y="248"/>
                  </a:lnTo>
                  <a:cubicBezTo>
                    <a:pt x="769" y="111"/>
                    <a:pt x="658" y="0"/>
                    <a:pt x="52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653;p41"/>
            <p:cNvSpPr/>
            <p:nvPr/>
          </p:nvSpPr>
          <p:spPr>
            <a:xfrm>
              <a:off x="3568506" y="3094205"/>
              <a:ext cx="65786" cy="16936"/>
            </a:xfrm>
            <a:custGeom>
              <a:avLst/>
              <a:gdLst/>
              <a:ahLst/>
              <a:cxnLst/>
              <a:rect l="l" t="t" r="r" b="b"/>
              <a:pathLst>
                <a:path w="1853" h="477" extrusionOk="0">
                  <a:moveTo>
                    <a:pt x="0" y="0"/>
                  </a:moveTo>
                  <a:lnTo>
                    <a:pt x="0" y="140"/>
                  </a:lnTo>
                  <a:cubicBezTo>
                    <a:pt x="0" y="326"/>
                    <a:pt x="152" y="477"/>
                    <a:pt x="337" y="477"/>
                  </a:cubicBezTo>
                  <a:lnTo>
                    <a:pt x="1516" y="477"/>
                  </a:lnTo>
                  <a:cubicBezTo>
                    <a:pt x="1701" y="477"/>
                    <a:pt x="1853" y="326"/>
                    <a:pt x="1853" y="140"/>
                  </a:cubicBezTo>
                  <a:lnTo>
                    <a:pt x="1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654;p41"/>
            <p:cNvSpPr/>
            <p:nvPr/>
          </p:nvSpPr>
          <p:spPr>
            <a:xfrm>
              <a:off x="3609122" y="3094205"/>
              <a:ext cx="25171" cy="16936"/>
            </a:xfrm>
            <a:custGeom>
              <a:avLst/>
              <a:gdLst/>
              <a:ahLst/>
              <a:cxnLst/>
              <a:rect l="l" t="t" r="r" b="b"/>
              <a:pathLst>
                <a:path w="709" h="477" extrusionOk="0">
                  <a:moveTo>
                    <a:pt x="337" y="0"/>
                  </a:moveTo>
                  <a:lnTo>
                    <a:pt x="337" y="140"/>
                  </a:lnTo>
                  <a:cubicBezTo>
                    <a:pt x="337" y="326"/>
                    <a:pt x="186" y="477"/>
                    <a:pt x="1" y="477"/>
                  </a:cubicBezTo>
                  <a:lnTo>
                    <a:pt x="372" y="477"/>
                  </a:lnTo>
                  <a:cubicBezTo>
                    <a:pt x="557" y="477"/>
                    <a:pt x="709" y="326"/>
                    <a:pt x="709" y="140"/>
                  </a:cubicBezTo>
                  <a:lnTo>
                    <a:pt x="709"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1607;p41"/>
          <p:cNvSpPr txBox="1">
            <a:spLocks noGrp="1"/>
          </p:cNvSpPr>
          <p:nvPr>
            <p:ph type="title" idx="3"/>
          </p:nvPr>
        </p:nvSpPr>
        <p:spPr>
          <a:xfrm>
            <a:off x="5563032" y="1585861"/>
            <a:ext cx="2352556" cy="1055408"/>
          </a:xfrm>
          <a:prstGeom prst="rect">
            <a:avLst/>
          </a:prstGeom>
        </p:spPr>
        <p:txBody>
          <a:bodyPr spcFirstLastPara="1" wrap="square" lIns="91425" tIns="91425" rIns="91425" bIns="91425" anchor="ctr" anchorCtr="0">
            <a:noAutofit/>
          </a:bodyPr>
          <a:lstStyle/>
          <a:p>
            <a:r>
              <a:rPr lang="tr-TR" sz="1400" dirty="0"/>
              <a:t>E</a:t>
            </a:r>
            <a:r>
              <a:rPr lang="en-GB" sz="1400" dirty="0" err="1"/>
              <a:t>mbed</a:t>
            </a:r>
            <a:r>
              <a:rPr lang="en-GB" sz="1400" dirty="0"/>
              <a:t> the message in the uncompressed raw </a:t>
            </a:r>
            <a:r>
              <a:rPr lang="en-GB" sz="1400" dirty="0" smtClean="0"/>
              <a:t>video</a:t>
            </a:r>
            <a:r>
              <a:rPr lang="tr-TR" sz="1400" dirty="0" smtClean="0"/>
              <a:t>.</a:t>
            </a:r>
            <a:endParaRPr lang="tr-TR" sz="1400" dirty="0"/>
          </a:p>
        </p:txBody>
      </p:sp>
      <p:sp>
        <p:nvSpPr>
          <p:cNvPr id="257" name="Google Shape;1598;p41"/>
          <p:cNvSpPr/>
          <p:nvPr/>
        </p:nvSpPr>
        <p:spPr>
          <a:xfrm>
            <a:off x="5571282" y="3287390"/>
            <a:ext cx="2344650" cy="983499"/>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1599;p41"/>
          <p:cNvGrpSpPr/>
          <p:nvPr/>
        </p:nvGrpSpPr>
        <p:grpSpPr>
          <a:xfrm>
            <a:off x="5579532" y="3069253"/>
            <a:ext cx="2336400" cy="218100"/>
            <a:chOff x="1290775" y="1427525"/>
            <a:chExt cx="2336400" cy="218100"/>
          </a:xfrm>
        </p:grpSpPr>
        <p:sp>
          <p:nvSpPr>
            <p:cNvPr id="259"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1607;p41"/>
          <p:cNvSpPr txBox="1">
            <a:spLocks noGrp="1"/>
          </p:cNvSpPr>
          <p:nvPr>
            <p:ph type="title" idx="3"/>
          </p:nvPr>
        </p:nvSpPr>
        <p:spPr>
          <a:xfrm>
            <a:off x="5579532" y="3248684"/>
            <a:ext cx="2344306" cy="1022205"/>
          </a:xfrm>
          <a:prstGeom prst="rect">
            <a:avLst/>
          </a:prstGeom>
        </p:spPr>
        <p:txBody>
          <a:bodyPr spcFirstLastPara="1" wrap="square" lIns="91425" tIns="91425" rIns="91425" bIns="91425" anchor="ctr" anchorCtr="0">
            <a:noAutofit/>
          </a:bodyPr>
          <a:lstStyle/>
          <a:p>
            <a:r>
              <a:rPr lang="tr-TR" sz="1400" dirty="0"/>
              <a:t>E</a:t>
            </a:r>
            <a:r>
              <a:rPr lang="en-GB" sz="1400" dirty="0" err="1"/>
              <a:t>mbed</a:t>
            </a:r>
            <a:r>
              <a:rPr lang="en-GB" sz="1400" dirty="0"/>
              <a:t> the direct message into the compressed video stream.</a:t>
            </a:r>
          </a:p>
        </p:txBody>
      </p:sp>
    </p:spTree>
    <p:extLst>
      <p:ext uri="{BB962C8B-B14F-4D97-AF65-F5344CB8AC3E}">
        <p14:creationId xmlns:p14="http://schemas.microsoft.com/office/powerpoint/2010/main" val="2959778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grpSp>
        <p:nvGrpSpPr>
          <p:cNvPr id="1939" name="Google Shape;1939;p46"/>
          <p:cNvGrpSpPr/>
          <p:nvPr/>
        </p:nvGrpSpPr>
        <p:grpSpPr>
          <a:xfrm>
            <a:off x="1123350" y="1198050"/>
            <a:ext cx="6897300" cy="2747400"/>
            <a:chOff x="1123325" y="1089000"/>
            <a:chExt cx="6897300" cy="2747400"/>
          </a:xfrm>
        </p:grpSpPr>
        <p:sp>
          <p:nvSpPr>
            <p:cNvPr id="1940" name="Google Shape;1940;p46"/>
            <p:cNvSpPr/>
            <p:nvPr/>
          </p:nvSpPr>
          <p:spPr>
            <a:xfrm>
              <a:off x="1123325" y="1089000"/>
              <a:ext cx="6897300" cy="27474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1123325" y="1089000"/>
              <a:ext cx="6897300" cy="2181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12377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142120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16046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46"/>
          <p:cNvSpPr txBox="1">
            <a:spLocks noGrp="1"/>
          </p:cNvSpPr>
          <p:nvPr>
            <p:ph type="title"/>
          </p:nvPr>
        </p:nvSpPr>
        <p:spPr>
          <a:xfrm>
            <a:off x="1123350" y="1555504"/>
            <a:ext cx="6897300" cy="18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smtClean="0"/>
              <a:t>Areas</a:t>
            </a:r>
            <a:r>
              <a:rPr lang="tr-TR" dirty="0" smtClean="0"/>
              <a:t> </a:t>
            </a:r>
            <a:endParaRPr dirty="0"/>
          </a:p>
        </p:txBody>
      </p:sp>
      <p:sp>
        <p:nvSpPr>
          <p:cNvPr id="1946" name="Google Shape;1946;p46"/>
          <p:cNvSpPr txBox="1">
            <a:spLocks noGrp="1"/>
          </p:cNvSpPr>
          <p:nvPr>
            <p:ph type="subTitle" idx="1"/>
          </p:nvPr>
        </p:nvSpPr>
        <p:spPr>
          <a:xfrm>
            <a:off x="1123350" y="3516925"/>
            <a:ext cx="6897300" cy="42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tr-TR" dirty="0" err="1" smtClean="0"/>
              <a:t>Where</a:t>
            </a:r>
            <a:r>
              <a:rPr lang="tr-TR" dirty="0" smtClean="0"/>
              <a:t> </a:t>
            </a:r>
            <a:r>
              <a:rPr lang="tr-TR" dirty="0" err="1" smtClean="0"/>
              <a:t>Steganography</a:t>
            </a:r>
            <a:r>
              <a:rPr lang="tr-TR" dirty="0" smtClean="0"/>
              <a:t> Is </a:t>
            </a:r>
            <a:r>
              <a:rPr lang="tr-TR" dirty="0" err="1" smtClean="0"/>
              <a:t>Used</a:t>
            </a:r>
            <a:endParaRPr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1"/>
        <p:cNvGrpSpPr/>
        <p:nvPr/>
      </p:nvGrpSpPr>
      <p:grpSpPr>
        <a:xfrm>
          <a:off x="0" y="0"/>
          <a:ext cx="0" cy="0"/>
          <a:chOff x="0" y="0"/>
          <a:chExt cx="0" cy="0"/>
        </a:xfrm>
      </p:grpSpPr>
      <p:sp>
        <p:nvSpPr>
          <p:cNvPr id="1722" name="Google Shape;1722;p43"/>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GB" sz="2400" dirty="0">
                <a:solidFill>
                  <a:schemeClr val="tx2"/>
                </a:solidFill>
              </a:rPr>
              <a:t>Areas</a:t>
            </a:r>
            <a:r>
              <a:rPr lang="en-GB" sz="2400" dirty="0"/>
              <a:t> Where </a:t>
            </a:r>
            <a:r>
              <a:rPr lang="en-GB" sz="2400" dirty="0">
                <a:solidFill>
                  <a:schemeClr val="tx2"/>
                </a:solidFill>
              </a:rPr>
              <a:t>Steganography</a:t>
            </a:r>
            <a:r>
              <a:rPr lang="en-GB" sz="2400" dirty="0"/>
              <a:t> Is Used</a:t>
            </a:r>
            <a:endParaRPr sz="2400" dirty="0"/>
          </a:p>
        </p:txBody>
      </p:sp>
      <p:sp>
        <p:nvSpPr>
          <p:cNvPr id="1723" name="Google Shape;1723;p43"/>
          <p:cNvSpPr/>
          <p:nvPr/>
        </p:nvSpPr>
        <p:spPr>
          <a:xfrm>
            <a:off x="720000" y="3165799"/>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 name="Google Shape;1724;p43"/>
          <p:cNvGrpSpPr/>
          <p:nvPr/>
        </p:nvGrpSpPr>
        <p:grpSpPr>
          <a:xfrm>
            <a:off x="728250" y="2947650"/>
            <a:ext cx="1821000" cy="218100"/>
            <a:chOff x="1290775" y="1427529"/>
            <a:chExt cx="1821000" cy="218100"/>
          </a:xfrm>
        </p:grpSpPr>
        <p:sp>
          <p:nvSpPr>
            <p:cNvPr id="1725" name="Google Shape;1725;p43"/>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3"/>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3"/>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9" name="Google Shape;1729;p43"/>
          <p:cNvSpPr txBox="1"/>
          <p:nvPr/>
        </p:nvSpPr>
        <p:spPr>
          <a:xfrm>
            <a:off x="726430" y="3165775"/>
            <a:ext cx="1812750" cy="1175886"/>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tr-TR" sz="1200" dirty="0" err="1" smtClean="0">
                <a:solidFill>
                  <a:srgbClr val="F673A9"/>
                </a:solidFill>
                <a:latin typeface="Zen Dots"/>
                <a:ea typeface="Zen Dots"/>
                <a:cs typeface="Zen Dots"/>
                <a:sym typeface="Zen Dots"/>
              </a:rPr>
              <a:t>Steganographic</a:t>
            </a:r>
            <a:r>
              <a:rPr lang="tr-TR" sz="1200" dirty="0" smtClean="0">
                <a:solidFill>
                  <a:srgbClr val="F673A9"/>
                </a:solidFill>
                <a:latin typeface="Zen Dots"/>
                <a:ea typeface="Zen Dots"/>
                <a:cs typeface="Zen Dots"/>
                <a:sym typeface="Zen Dots"/>
              </a:rPr>
              <a:t> </a:t>
            </a:r>
            <a:r>
              <a:rPr lang="tr-TR" sz="1200" dirty="0" err="1" smtClean="0">
                <a:solidFill>
                  <a:srgbClr val="F673A9"/>
                </a:solidFill>
                <a:latin typeface="Zen Dots"/>
                <a:ea typeface="Zen Dots"/>
                <a:cs typeface="Zen Dots"/>
                <a:sym typeface="Zen Dots"/>
              </a:rPr>
              <a:t>Attacks</a:t>
            </a:r>
            <a:endParaRPr sz="1200" dirty="0">
              <a:solidFill>
                <a:srgbClr val="F673A9"/>
              </a:solidFill>
              <a:latin typeface="Zen Dots"/>
              <a:ea typeface="Zen Dots"/>
              <a:cs typeface="Zen Dots"/>
              <a:sym typeface="Zen Dots"/>
            </a:endParaRPr>
          </a:p>
        </p:txBody>
      </p:sp>
      <p:sp>
        <p:nvSpPr>
          <p:cNvPr id="1731" name="Google Shape;1731;p43"/>
          <p:cNvSpPr/>
          <p:nvPr/>
        </p:nvSpPr>
        <p:spPr>
          <a:xfrm>
            <a:off x="2676700" y="3165799"/>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2" name="Google Shape;1732;p43"/>
          <p:cNvGrpSpPr/>
          <p:nvPr/>
        </p:nvGrpSpPr>
        <p:grpSpPr>
          <a:xfrm>
            <a:off x="2684950" y="2947650"/>
            <a:ext cx="1821000" cy="218100"/>
            <a:chOff x="1290775" y="1427529"/>
            <a:chExt cx="1821000" cy="218100"/>
          </a:xfrm>
        </p:grpSpPr>
        <p:sp>
          <p:nvSpPr>
            <p:cNvPr id="1733" name="Google Shape;1733;p43"/>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3"/>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7" name="Google Shape;1737;p43"/>
          <p:cNvSpPr txBox="1"/>
          <p:nvPr/>
        </p:nvSpPr>
        <p:spPr>
          <a:xfrm>
            <a:off x="2683129" y="3165775"/>
            <a:ext cx="1827425" cy="1150224"/>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lvl="0" algn="ctr"/>
            <a:r>
              <a:rPr lang="tr-TR" sz="1600" dirty="0" err="1">
                <a:solidFill>
                  <a:schemeClr val="lt2"/>
                </a:solidFill>
                <a:latin typeface="Zen Dots"/>
                <a:ea typeface="Zen Dots"/>
                <a:cs typeface="Zen Dots"/>
                <a:sym typeface="Zen Dots"/>
              </a:rPr>
              <a:t>Agents</a:t>
            </a:r>
            <a:endParaRPr lang="tr-TR" sz="1600" dirty="0">
              <a:solidFill>
                <a:schemeClr val="lt2"/>
              </a:solidFill>
              <a:latin typeface="Zen Dots"/>
              <a:ea typeface="Zen Dots"/>
              <a:cs typeface="Zen Dots"/>
              <a:sym typeface="Zen Dots"/>
            </a:endParaRPr>
          </a:p>
        </p:txBody>
      </p:sp>
      <p:sp>
        <p:nvSpPr>
          <p:cNvPr id="1739" name="Google Shape;1739;p43"/>
          <p:cNvSpPr/>
          <p:nvPr/>
        </p:nvSpPr>
        <p:spPr>
          <a:xfrm>
            <a:off x="4633400" y="3165799"/>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 name="Google Shape;1740;p43"/>
          <p:cNvGrpSpPr/>
          <p:nvPr/>
        </p:nvGrpSpPr>
        <p:grpSpPr>
          <a:xfrm>
            <a:off x="4641650" y="2947650"/>
            <a:ext cx="1821000" cy="218100"/>
            <a:chOff x="1290775" y="1427529"/>
            <a:chExt cx="1821000" cy="218100"/>
          </a:xfrm>
        </p:grpSpPr>
        <p:sp>
          <p:nvSpPr>
            <p:cNvPr id="1741" name="Google Shape;1741;p43"/>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3"/>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3"/>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3"/>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 name="Google Shape;1745;p43"/>
          <p:cNvSpPr txBox="1"/>
          <p:nvPr/>
        </p:nvSpPr>
        <p:spPr>
          <a:xfrm>
            <a:off x="4639830" y="3165775"/>
            <a:ext cx="1835720" cy="1175886"/>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lvl="0" algn="ctr"/>
            <a:r>
              <a:rPr lang="tr-TR" sz="1600" dirty="0">
                <a:solidFill>
                  <a:schemeClr val="lt2"/>
                </a:solidFill>
                <a:latin typeface="Zen Dots"/>
                <a:ea typeface="Zen Dots"/>
                <a:cs typeface="Zen Dots"/>
                <a:sym typeface="Zen Dots"/>
              </a:rPr>
              <a:t>Games</a:t>
            </a:r>
          </a:p>
        </p:txBody>
      </p:sp>
      <p:sp>
        <p:nvSpPr>
          <p:cNvPr id="1747" name="Google Shape;1747;p43"/>
          <p:cNvSpPr/>
          <p:nvPr/>
        </p:nvSpPr>
        <p:spPr>
          <a:xfrm>
            <a:off x="6590100" y="3165799"/>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3"/>
          <p:cNvGrpSpPr/>
          <p:nvPr/>
        </p:nvGrpSpPr>
        <p:grpSpPr>
          <a:xfrm>
            <a:off x="6598350" y="2947650"/>
            <a:ext cx="1821000" cy="218100"/>
            <a:chOff x="1290775" y="1427529"/>
            <a:chExt cx="1821000" cy="218100"/>
          </a:xfrm>
        </p:grpSpPr>
        <p:sp>
          <p:nvSpPr>
            <p:cNvPr id="1749" name="Google Shape;1749;p43"/>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3"/>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3"/>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3"/>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3" name="Google Shape;1753;p43"/>
          <p:cNvSpPr txBox="1"/>
          <p:nvPr/>
        </p:nvSpPr>
        <p:spPr>
          <a:xfrm>
            <a:off x="6596530" y="3165775"/>
            <a:ext cx="1822820" cy="1147992"/>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lvl="0" algn="ctr"/>
            <a:r>
              <a:rPr lang="tr-TR" sz="1600" dirty="0" err="1">
                <a:solidFill>
                  <a:schemeClr val="lt2"/>
                </a:solidFill>
                <a:latin typeface="Zen Dots"/>
                <a:ea typeface="Zen Dots"/>
                <a:cs typeface="Zen Dots"/>
                <a:sym typeface="Zen Dots"/>
              </a:rPr>
              <a:t>Printers</a:t>
            </a:r>
            <a:endParaRPr lang="tr-TR" sz="1600" dirty="0">
              <a:solidFill>
                <a:schemeClr val="lt2"/>
              </a:solidFill>
              <a:latin typeface="Zen Dots"/>
              <a:ea typeface="Zen Dots"/>
              <a:cs typeface="Zen Dots"/>
              <a:sym typeface="Zen Dots"/>
            </a:endParaRPr>
          </a:p>
        </p:txBody>
      </p:sp>
      <p:grpSp>
        <p:nvGrpSpPr>
          <p:cNvPr id="1755" name="Google Shape;1755;p43"/>
          <p:cNvGrpSpPr/>
          <p:nvPr/>
        </p:nvGrpSpPr>
        <p:grpSpPr>
          <a:xfrm>
            <a:off x="1313254" y="1646135"/>
            <a:ext cx="650997" cy="759684"/>
            <a:chOff x="4876875" y="1427500"/>
            <a:chExt cx="1130400" cy="1319125"/>
          </a:xfrm>
        </p:grpSpPr>
        <p:sp>
          <p:nvSpPr>
            <p:cNvPr id="1756" name="Google Shape;1756;p43"/>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3"/>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43"/>
          <p:cNvGrpSpPr/>
          <p:nvPr/>
        </p:nvGrpSpPr>
        <p:grpSpPr>
          <a:xfrm>
            <a:off x="3269954" y="1646135"/>
            <a:ext cx="650997" cy="759684"/>
            <a:chOff x="4876875" y="1427500"/>
            <a:chExt cx="1130400" cy="1319125"/>
          </a:xfrm>
        </p:grpSpPr>
        <p:sp>
          <p:nvSpPr>
            <p:cNvPr id="1759" name="Google Shape;1759;p43"/>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3"/>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43"/>
          <p:cNvGrpSpPr/>
          <p:nvPr/>
        </p:nvGrpSpPr>
        <p:grpSpPr>
          <a:xfrm>
            <a:off x="5226654" y="1646135"/>
            <a:ext cx="650997" cy="759684"/>
            <a:chOff x="4876875" y="1427500"/>
            <a:chExt cx="1130400" cy="1319125"/>
          </a:xfrm>
        </p:grpSpPr>
        <p:sp>
          <p:nvSpPr>
            <p:cNvPr id="1762" name="Google Shape;1762;p43"/>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43"/>
          <p:cNvGrpSpPr/>
          <p:nvPr/>
        </p:nvGrpSpPr>
        <p:grpSpPr>
          <a:xfrm>
            <a:off x="7183354" y="1646135"/>
            <a:ext cx="650997" cy="759684"/>
            <a:chOff x="4876875" y="1427500"/>
            <a:chExt cx="1130400" cy="1319125"/>
          </a:xfrm>
        </p:grpSpPr>
        <p:sp>
          <p:nvSpPr>
            <p:cNvPr id="1765" name="Google Shape;1765;p43"/>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67" name="Google Shape;1767;p43"/>
          <p:cNvCxnSpPr>
            <a:stCxn id="1756" idx="2"/>
            <a:endCxn id="1725" idx="0"/>
          </p:cNvCxnSpPr>
          <p:nvPr/>
        </p:nvCxnSpPr>
        <p:spPr>
          <a:xfrm>
            <a:off x="1638753" y="2405819"/>
            <a:ext cx="0" cy="541800"/>
          </a:xfrm>
          <a:prstGeom prst="straightConnector1">
            <a:avLst/>
          </a:prstGeom>
          <a:noFill/>
          <a:ln w="9525" cap="flat" cmpd="sng">
            <a:solidFill>
              <a:schemeClr val="dk2"/>
            </a:solidFill>
            <a:prstDash val="solid"/>
            <a:round/>
            <a:headEnd type="none" w="med" len="med"/>
            <a:tailEnd type="none" w="med" len="med"/>
          </a:ln>
        </p:spPr>
      </p:cxnSp>
      <p:cxnSp>
        <p:nvCxnSpPr>
          <p:cNvPr id="1768" name="Google Shape;1768;p43"/>
          <p:cNvCxnSpPr>
            <a:stCxn id="1759" idx="2"/>
            <a:endCxn id="1733" idx="0"/>
          </p:cNvCxnSpPr>
          <p:nvPr/>
        </p:nvCxnSpPr>
        <p:spPr>
          <a:xfrm>
            <a:off x="3595453" y="2405819"/>
            <a:ext cx="0" cy="541800"/>
          </a:xfrm>
          <a:prstGeom prst="straightConnector1">
            <a:avLst/>
          </a:prstGeom>
          <a:noFill/>
          <a:ln w="9525" cap="flat" cmpd="sng">
            <a:solidFill>
              <a:schemeClr val="dk2"/>
            </a:solidFill>
            <a:prstDash val="solid"/>
            <a:round/>
            <a:headEnd type="none" w="med" len="med"/>
            <a:tailEnd type="none" w="med" len="med"/>
          </a:ln>
        </p:spPr>
      </p:cxnSp>
      <p:cxnSp>
        <p:nvCxnSpPr>
          <p:cNvPr id="1769" name="Google Shape;1769;p43"/>
          <p:cNvCxnSpPr>
            <a:stCxn id="1762" idx="2"/>
            <a:endCxn id="1741" idx="0"/>
          </p:cNvCxnSpPr>
          <p:nvPr/>
        </p:nvCxnSpPr>
        <p:spPr>
          <a:xfrm>
            <a:off x="5552153" y="2405819"/>
            <a:ext cx="0" cy="541800"/>
          </a:xfrm>
          <a:prstGeom prst="straightConnector1">
            <a:avLst/>
          </a:prstGeom>
          <a:noFill/>
          <a:ln w="9525" cap="flat" cmpd="sng">
            <a:solidFill>
              <a:schemeClr val="dk2"/>
            </a:solidFill>
            <a:prstDash val="solid"/>
            <a:round/>
            <a:headEnd type="none" w="med" len="med"/>
            <a:tailEnd type="none" w="med" len="med"/>
          </a:ln>
        </p:spPr>
      </p:cxnSp>
      <p:cxnSp>
        <p:nvCxnSpPr>
          <p:cNvPr id="1770" name="Google Shape;1770;p43"/>
          <p:cNvCxnSpPr>
            <a:stCxn id="1765" idx="2"/>
            <a:endCxn id="1749" idx="0"/>
          </p:cNvCxnSpPr>
          <p:nvPr/>
        </p:nvCxnSpPr>
        <p:spPr>
          <a:xfrm>
            <a:off x="7508853" y="2405819"/>
            <a:ext cx="0" cy="541800"/>
          </a:xfrm>
          <a:prstGeom prst="straightConnector1">
            <a:avLst/>
          </a:prstGeom>
          <a:noFill/>
          <a:ln w="9525" cap="flat" cmpd="sng">
            <a:solidFill>
              <a:schemeClr val="dk2"/>
            </a:solidFill>
            <a:prstDash val="solid"/>
            <a:round/>
            <a:headEnd type="none" w="med" len="med"/>
            <a:tailEnd type="none" w="med" len="med"/>
          </a:ln>
        </p:spPr>
      </p:cxnSp>
      <p:cxnSp>
        <p:nvCxnSpPr>
          <p:cNvPr id="1771" name="Google Shape;1771;p43"/>
          <p:cNvCxnSpPr>
            <a:stCxn id="1756" idx="3"/>
            <a:endCxn id="1759" idx="1"/>
          </p:cNvCxnSpPr>
          <p:nvPr/>
        </p:nvCxnSpPr>
        <p:spPr>
          <a:xfrm>
            <a:off x="1964252" y="2088786"/>
            <a:ext cx="1305600" cy="0"/>
          </a:xfrm>
          <a:prstGeom prst="straightConnector1">
            <a:avLst/>
          </a:prstGeom>
          <a:noFill/>
          <a:ln w="9525" cap="flat" cmpd="sng">
            <a:solidFill>
              <a:schemeClr val="dk2"/>
            </a:solidFill>
            <a:prstDash val="solid"/>
            <a:round/>
            <a:headEnd type="none" w="med" len="med"/>
            <a:tailEnd type="none" w="med" len="med"/>
          </a:ln>
        </p:spPr>
      </p:cxnSp>
      <p:cxnSp>
        <p:nvCxnSpPr>
          <p:cNvPr id="1772" name="Google Shape;1772;p43"/>
          <p:cNvCxnSpPr>
            <a:stCxn id="1759" idx="3"/>
            <a:endCxn id="1762" idx="1"/>
          </p:cNvCxnSpPr>
          <p:nvPr/>
        </p:nvCxnSpPr>
        <p:spPr>
          <a:xfrm>
            <a:off x="3920952" y="2088786"/>
            <a:ext cx="1305600" cy="0"/>
          </a:xfrm>
          <a:prstGeom prst="straightConnector1">
            <a:avLst/>
          </a:prstGeom>
          <a:noFill/>
          <a:ln w="9525" cap="flat" cmpd="sng">
            <a:solidFill>
              <a:schemeClr val="dk2"/>
            </a:solidFill>
            <a:prstDash val="solid"/>
            <a:round/>
            <a:headEnd type="none" w="med" len="med"/>
            <a:tailEnd type="none" w="med" len="med"/>
          </a:ln>
        </p:spPr>
      </p:cxnSp>
      <p:cxnSp>
        <p:nvCxnSpPr>
          <p:cNvPr id="1773" name="Google Shape;1773;p43"/>
          <p:cNvCxnSpPr>
            <a:stCxn id="1762" idx="3"/>
            <a:endCxn id="1765" idx="1"/>
          </p:cNvCxnSpPr>
          <p:nvPr/>
        </p:nvCxnSpPr>
        <p:spPr>
          <a:xfrm>
            <a:off x="5877652" y="2088786"/>
            <a:ext cx="1305600" cy="0"/>
          </a:xfrm>
          <a:prstGeom prst="straightConnector1">
            <a:avLst/>
          </a:prstGeom>
          <a:noFill/>
          <a:ln w="9525" cap="flat" cmpd="sng">
            <a:solidFill>
              <a:schemeClr val="dk2"/>
            </a:solidFill>
            <a:prstDash val="solid"/>
            <a:round/>
            <a:headEnd type="none" w="med" len="med"/>
            <a:tailEnd type="none" w="med" len="med"/>
          </a:ln>
        </p:spPr>
      </p:cxnSp>
      <p:grpSp>
        <p:nvGrpSpPr>
          <p:cNvPr id="177" name="Google Shape;15567;p75"/>
          <p:cNvGrpSpPr/>
          <p:nvPr/>
        </p:nvGrpSpPr>
        <p:grpSpPr>
          <a:xfrm>
            <a:off x="3454892" y="1897540"/>
            <a:ext cx="274812" cy="354728"/>
            <a:chOff x="6253375" y="1973150"/>
            <a:chExt cx="274812" cy="354728"/>
          </a:xfrm>
        </p:grpSpPr>
        <p:sp>
          <p:nvSpPr>
            <p:cNvPr id="178" name="Google Shape;15568;p7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569;p7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570;p7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571;p7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572;p7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573;p7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574;p7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575;p7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576;p7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577;p7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578;p7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579;p7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580;p7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5581;p7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582;p7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583;p7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584;p7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585;p7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5586;p7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5587;p7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5588;p7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5589;p7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5590;p7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5591;p7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5592;p7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5593;p7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5594;p7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5595;p7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5596;p7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5597;p7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5598;p7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5599;p7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5600;p7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5601;p7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5602;p7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5603;p7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5604;p7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5605;p7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681;p58"/>
          <p:cNvGrpSpPr/>
          <p:nvPr/>
        </p:nvGrpSpPr>
        <p:grpSpPr>
          <a:xfrm>
            <a:off x="5383747" y="1849139"/>
            <a:ext cx="326766" cy="417204"/>
            <a:chOff x="6686515" y="4126990"/>
            <a:chExt cx="218722" cy="297647"/>
          </a:xfrm>
        </p:grpSpPr>
        <p:sp>
          <p:nvSpPr>
            <p:cNvPr id="217" name="Google Shape;2682;p58"/>
            <p:cNvSpPr/>
            <p:nvPr/>
          </p:nvSpPr>
          <p:spPr>
            <a:xfrm>
              <a:off x="6687832" y="4126990"/>
              <a:ext cx="217405" cy="296426"/>
            </a:xfrm>
            <a:custGeom>
              <a:avLst/>
              <a:gdLst/>
              <a:ahLst/>
              <a:cxnLst/>
              <a:rect l="l" t="t" r="r" b="b"/>
              <a:pathLst>
                <a:path w="6768" h="9228" extrusionOk="0">
                  <a:moveTo>
                    <a:pt x="336" y="0"/>
                  </a:moveTo>
                  <a:cubicBezTo>
                    <a:pt x="304" y="0"/>
                    <a:pt x="271" y="5"/>
                    <a:pt x="242" y="10"/>
                  </a:cubicBezTo>
                  <a:cubicBezTo>
                    <a:pt x="81" y="52"/>
                    <a:pt x="0" y="274"/>
                    <a:pt x="0" y="448"/>
                  </a:cubicBezTo>
                  <a:lnTo>
                    <a:pt x="0" y="8854"/>
                  </a:lnTo>
                  <a:cubicBezTo>
                    <a:pt x="0" y="9061"/>
                    <a:pt x="167" y="9227"/>
                    <a:pt x="372" y="9227"/>
                  </a:cubicBezTo>
                  <a:lnTo>
                    <a:pt x="6263" y="9227"/>
                  </a:lnTo>
                  <a:cubicBezTo>
                    <a:pt x="6436" y="9227"/>
                    <a:pt x="6711" y="9146"/>
                    <a:pt x="6756" y="8984"/>
                  </a:cubicBezTo>
                  <a:cubicBezTo>
                    <a:pt x="6763" y="8955"/>
                    <a:pt x="6768" y="8925"/>
                    <a:pt x="6768" y="8893"/>
                  </a:cubicBezTo>
                  <a:lnTo>
                    <a:pt x="6768" y="372"/>
                  </a:lnTo>
                  <a:cubicBezTo>
                    <a:pt x="6768" y="167"/>
                    <a:pt x="6601" y="0"/>
                    <a:pt x="6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683;p58"/>
            <p:cNvSpPr/>
            <p:nvPr/>
          </p:nvSpPr>
          <p:spPr>
            <a:xfrm>
              <a:off x="6686515" y="4127343"/>
              <a:ext cx="218272" cy="297294"/>
            </a:xfrm>
            <a:custGeom>
              <a:avLst/>
              <a:gdLst/>
              <a:ahLst/>
              <a:cxnLst/>
              <a:rect l="l" t="t" r="r" b="b"/>
              <a:pathLst>
                <a:path w="6795" h="9255" extrusionOk="0">
                  <a:moveTo>
                    <a:pt x="281" y="1"/>
                  </a:moveTo>
                  <a:cubicBezTo>
                    <a:pt x="121" y="41"/>
                    <a:pt x="1" y="189"/>
                    <a:pt x="1" y="363"/>
                  </a:cubicBezTo>
                  <a:lnTo>
                    <a:pt x="1" y="8882"/>
                  </a:lnTo>
                  <a:cubicBezTo>
                    <a:pt x="1" y="9088"/>
                    <a:pt x="167" y="9254"/>
                    <a:pt x="374" y="9254"/>
                  </a:cubicBezTo>
                  <a:lnTo>
                    <a:pt x="6432" y="9254"/>
                  </a:lnTo>
                  <a:cubicBezTo>
                    <a:pt x="6606" y="9254"/>
                    <a:pt x="6752" y="9135"/>
                    <a:pt x="6794" y="8973"/>
                  </a:cubicBezTo>
                  <a:lnTo>
                    <a:pt x="449" y="8973"/>
                  </a:lnTo>
                  <a:cubicBezTo>
                    <a:pt x="358" y="8973"/>
                    <a:pt x="281" y="8898"/>
                    <a:pt x="281" y="8805"/>
                  </a:cubicBezTo>
                  <a:lnTo>
                    <a:pt x="28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684;p58"/>
            <p:cNvSpPr/>
            <p:nvPr/>
          </p:nvSpPr>
          <p:spPr>
            <a:xfrm>
              <a:off x="6704505" y="4144883"/>
              <a:ext cx="182713" cy="131220"/>
            </a:xfrm>
            <a:custGeom>
              <a:avLst/>
              <a:gdLst/>
              <a:ahLst/>
              <a:cxnLst/>
              <a:rect l="l" t="t" r="r" b="b"/>
              <a:pathLst>
                <a:path w="5688" h="4085" extrusionOk="0">
                  <a:moveTo>
                    <a:pt x="95" y="1"/>
                  </a:moveTo>
                  <a:cubicBezTo>
                    <a:pt x="41" y="1"/>
                    <a:pt x="1" y="44"/>
                    <a:pt x="1" y="95"/>
                  </a:cubicBezTo>
                  <a:lnTo>
                    <a:pt x="1" y="3990"/>
                  </a:lnTo>
                  <a:cubicBezTo>
                    <a:pt x="1" y="4044"/>
                    <a:pt x="44" y="4084"/>
                    <a:pt x="95" y="4084"/>
                  </a:cubicBezTo>
                  <a:lnTo>
                    <a:pt x="5593" y="4084"/>
                  </a:lnTo>
                  <a:cubicBezTo>
                    <a:pt x="5647" y="4084"/>
                    <a:pt x="5687" y="4041"/>
                    <a:pt x="5687" y="3990"/>
                  </a:cubicBezTo>
                  <a:lnTo>
                    <a:pt x="5687" y="95"/>
                  </a:lnTo>
                  <a:cubicBezTo>
                    <a:pt x="5687" y="43"/>
                    <a:pt x="5644" y="1"/>
                    <a:pt x="559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685;p58"/>
            <p:cNvSpPr/>
            <p:nvPr/>
          </p:nvSpPr>
          <p:spPr>
            <a:xfrm>
              <a:off x="6723683" y="4162840"/>
              <a:ext cx="145579" cy="94087"/>
            </a:xfrm>
            <a:custGeom>
              <a:avLst/>
              <a:gdLst/>
              <a:ahLst/>
              <a:cxnLst/>
              <a:rect l="l" t="t" r="r" b="b"/>
              <a:pathLst>
                <a:path w="4532" h="2929" extrusionOk="0">
                  <a:moveTo>
                    <a:pt x="225" y="0"/>
                  </a:moveTo>
                  <a:lnTo>
                    <a:pt x="57" y="38"/>
                  </a:lnTo>
                  <a:cubicBezTo>
                    <a:pt x="25" y="38"/>
                    <a:pt x="0" y="64"/>
                    <a:pt x="0" y="94"/>
                  </a:cubicBezTo>
                  <a:lnTo>
                    <a:pt x="0" y="2872"/>
                  </a:lnTo>
                  <a:cubicBezTo>
                    <a:pt x="0" y="2903"/>
                    <a:pt x="25" y="2929"/>
                    <a:pt x="57" y="2929"/>
                  </a:cubicBezTo>
                  <a:lnTo>
                    <a:pt x="4437" y="2929"/>
                  </a:lnTo>
                  <a:cubicBezTo>
                    <a:pt x="4468" y="2929"/>
                    <a:pt x="4494" y="2903"/>
                    <a:pt x="4494" y="2872"/>
                  </a:cubicBezTo>
                  <a:lnTo>
                    <a:pt x="4531" y="2705"/>
                  </a:lnTo>
                  <a:lnTo>
                    <a:pt x="4531" y="57"/>
                  </a:lnTo>
                  <a:cubicBezTo>
                    <a:pt x="4531" y="26"/>
                    <a:pt x="4505" y="0"/>
                    <a:pt x="4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686;p58"/>
            <p:cNvSpPr/>
            <p:nvPr/>
          </p:nvSpPr>
          <p:spPr>
            <a:xfrm>
              <a:off x="6722494" y="4162840"/>
              <a:ext cx="146768" cy="95275"/>
            </a:xfrm>
            <a:custGeom>
              <a:avLst/>
              <a:gdLst/>
              <a:ahLst/>
              <a:cxnLst/>
              <a:rect l="l" t="t" r="r" b="b"/>
              <a:pathLst>
                <a:path w="4569" h="2966" extrusionOk="0">
                  <a:moveTo>
                    <a:pt x="57" y="0"/>
                  </a:moveTo>
                  <a:cubicBezTo>
                    <a:pt x="26" y="0"/>
                    <a:pt x="1" y="26"/>
                    <a:pt x="1" y="57"/>
                  </a:cubicBezTo>
                  <a:lnTo>
                    <a:pt x="1" y="2909"/>
                  </a:lnTo>
                  <a:cubicBezTo>
                    <a:pt x="1" y="2939"/>
                    <a:pt x="26" y="2965"/>
                    <a:pt x="57" y="2965"/>
                  </a:cubicBezTo>
                  <a:lnTo>
                    <a:pt x="4512" y="2965"/>
                  </a:lnTo>
                  <a:cubicBezTo>
                    <a:pt x="4544" y="2965"/>
                    <a:pt x="4568" y="2939"/>
                    <a:pt x="4568" y="2909"/>
                  </a:cubicBezTo>
                  <a:lnTo>
                    <a:pt x="4568" y="2705"/>
                  </a:lnTo>
                  <a:lnTo>
                    <a:pt x="318" y="2705"/>
                  </a:lnTo>
                  <a:cubicBezTo>
                    <a:pt x="286" y="2705"/>
                    <a:pt x="262" y="2678"/>
                    <a:pt x="262" y="2648"/>
                  </a:cubicBezTo>
                  <a:lnTo>
                    <a:pt x="262"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687;p58"/>
            <p:cNvSpPr/>
            <p:nvPr/>
          </p:nvSpPr>
          <p:spPr>
            <a:xfrm>
              <a:off x="6704569" y="4317356"/>
              <a:ext cx="65883" cy="65947"/>
            </a:xfrm>
            <a:custGeom>
              <a:avLst/>
              <a:gdLst/>
              <a:ahLst/>
              <a:cxnLst/>
              <a:rect l="l" t="t" r="r" b="b"/>
              <a:pathLst>
                <a:path w="2051" h="2053" extrusionOk="0">
                  <a:moveTo>
                    <a:pt x="970" y="1"/>
                  </a:moveTo>
                  <a:lnTo>
                    <a:pt x="914" y="38"/>
                  </a:lnTo>
                  <a:cubicBezTo>
                    <a:pt x="811" y="38"/>
                    <a:pt x="727" y="122"/>
                    <a:pt x="727" y="225"/>
                  </a:cubicBezTo>
                  <a:lnTo>
                    <a:pt x="727" y="636"/>
                  </a:lnTo>
                  <a:cubicBezTo>
                    <a:pt x="727" y="667"/>
                    <a:pt x="669" y="691"/>
                    <a:pt x="637" y="691"/>
                  </a:cubicBezTo>
                  <a:lnTo>
                    <a:pt x="187" y="691"/>
                  </a:lnTo>
                  <a:cubicBezTo>
                    <a:pt x="83" y="691"/>
                    <a:pt x="0" y="775"/>
                    <a:pt x="0" y="878"/>
                  </a:cubicBezTo>
                  <a:lnTo>
                    <a:pt x="0" y="1082"/>
                  </a:lnTo>
                  <a:lnTo>
                    <a:pt x="38" y="1139"/>
                  </a:lnTo>
                  <a:cubicBezTo>
                    <a:pt x="38" y="1241"/>
                    <a:pt x="122" y="1325"/>
                    <a:pt x="225" y="1325"/>
                  </a:cubicBezTo>
                  <a:lnTo>
                    <a:pt x="672" y="1325"/>
                  </a:lnTo>
                  <a:cubicBezTo>
                    <a:pt x="702" y="1325"/>
                    <a:pt x="727" y="1350"/>
                    <a:pt x="727" y="1382"/>
                  </a:cubicBezTo>
                  <a:lnTo>
                    <a:pt x="727" y="1828"/>
                  </a:lnTo>
                  <a:cubicBezTo>
                    <a:pt x="727" y="1932"/>
                    <a:pt x="811" y="2014"/>
                    <a:pt x="914" y="2014"/>
                  </a:cubicBezTo>
                  <a:lnTo>
                    <a:pt x="970" y="2052"/>
                  </a:lnTo>
                  <a:lnTo>
                    <a:pt x="1174" y="2052"/>
                  </a:lnTo>
                  <a:cubicBezTo>
                    <a:pt x="1277" y="2052"/>
                    <a:pt x="1361" y="1970"/>
                    <a:pt x="1361" y="1867"/>
                  </a:cubicBezTo>
                  <a:lnTo>
                    <a:pt x="1361" y="1418"/>
                  </a:lnTo>
                  <a:cubicBezTo>
                    <a:pt x="1361" y="1386"/>
                    <a:pt x="1386" y="1362"/>
                    <a:pt x="1417" y="1362"/>
                  </a:cubicBezTo>
                  <a:lnTo>
                    <a:pt x="1863" y="1362"/>
                  </a:lnTo>
                  <a:cubicBezTo>
                    <a:pt x="1968" y="1362"/>
                    <a:pt x="2050" y="1278"/>
                    <a:pt x="2050" y="1175"/>
                  </a:cubicBezTo>
                  <a:lnTo>
                    <a:pt x="2050" y="877"/>
                  </a:lnTo>
                  <a:cubicBezTo>
                    <a:pt x="2050" y="775"/>
                    <a:pt x="1968" y="691"/>
                    <a:pt x="1863" y="691"/>
                  </a:cubicBezTo>
                  <a:lnTo>
                    <a:pt x="1417" y="691"/>
                  </a:lnTo>
                  <a:cubicBezTo>
                    <a:pt x="1386" y="691"/>
                    <a:pt x="1361" y="667"/>
                    <a:pt x="1361" y="635"/>
                  </a:cubicBezTo>
                  <a:lnTo>
                    <a:pt x="1361" y="188"/>
                  </a:lnTo>
                  <a:cubicBezTo>
                    <a:pt x="1361" y="83"/>
                    <a:pt x="1277" y="1"/>
                    <a:pt x="11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688;p58"/>
            <p:cNvSpPr/>
            <p:nvPr/>
          </p:nvSpPr>
          <p:spPr>
            <a:xfrm>
              <a:off x="6704505" y="4352050"/>
              <a:ext cx="31191" cy="31255"/>
            </a:xfrm>
            <a:custGeom>
              <a:avLst/>
              <a:gdLst/>
              <a:ahLst/>
              <a:cxnLst/>
              <a:rect l="l" t="t" r="r" b="b"/>
              <a:pathLst>
                <a:path w="971" h="973" extrusionOk="0">
                  <a:moveTo>
                    <a:pt x="1" y="1"/>
                  </a:moveTo>
                  <a:lnTo>
                    <a:pt x="1" y="95"/>
                  </a:lnTo>
                  <a:cubicBezTo>
                    <a:pt x="1" y="198"/>
                    <a:pt x="83" y="282"/>
                    <a:pt x="186" y="282"/>
                  </a:cubicBezTo>
                  <a:lnTo>
                    <a:pt x="633" y="282"/>
                  </a:lnTo>
                  <a:cubicBezTo>
                    <a:pt x="664" y="282"/>
                    <a:pt x="690" y="306"/>
                    <a:pt x="690" y="338"/>
                  </a:cubicBezTo>
                  <a:lnTo>
                    <a:pt x="690" y="787"/>
                  </a:lnTo>
                  <a:cubicBezTo>
                    <a:pt x="690" y="890"/>
                    <a:pt x="772" y="972"/>
                    <a:pt x="877" y="972"/>
                  </a:cubicBezTo>
                  <a:lnTo>
                    <a:pt x="971" y="972"/>
                  </a:lnTo>
                  <a:lnTo>
                    <a:pt x="971" y="59"/>
                  </a:lnTo>
                  <a:cubicBezTo>
                    <a:pt x="971" y="28"/>
                    <a:pt x="946" y="2"/>
                    <a:pt x="91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689;p58"/>
            <p:cNvSpPr/>
            <p:nvPr/>
          </p:nvSpPr>
          <p:spPr>
            <a:xfrm>
              <a:off x="6725032" y="4317356"/>
              <a:ext cx="10729" cy="22165"/>
            </a:xfrm>
            <a:custGeom>
              <a:avLst/>
              <a:gdLst/>
              <a:ahLst/>
              <a:cxnLst/>
              <a:rect l="l" t="t" r="r" b="b"/>
              <a:pathLst>
                <a:path w="334" h="690" extrusionOk="0">
                  <a:moveTo>
                    <a:pt x="239" y="1"/>
                  </a:moveTo>
                  <a:cubicBezTo>
                    <a:pt x="136" y="1"/>
                    <a:pt x="52" y="83"/>
                    <a:pt x="52" y="188"/>
                  </a:cubicBezTo>
                  <a:lnTo>
                    <a:pt x="52" y="633"/>
                  </a:lnTo>
                  <a:cubicBezTo>
                    <a:pt x="52" y="662"/>
                    <a:pt x="28" y="687"/>
                    <a:pt x="0" y="690"/>
                  </a:cubicBezTo>
                  <a:lnTo>
                    <a:pt x="277" y="690"/>
                  </a:lnTo>
                  <a:cubicBezTo>
                    <a:pt x="307" y="690"/>
                    <a:pt x="333" y="665"/>
                    <a:pt x="333" y="633"/>
                  </a:cubicBezTo>
                  <a:lnTo>
                    <a:pt x="333"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690;p58"/>
            <p:cNvSpPr/>
            <p:nvPr/>
          </p:nvSpPr>
          <p:spPr>
            <a:xfrm>
              <a:off x="6767371" y="4293970"/>
              <a:ext cx="18053" cy="18085"/>
            </a:xfrm>
            <a:custGeom>
              <a:avLst/>
              <a:gdLst/>
              <a:ahLst/>
              <a:cxnLst/>
              <a:rect l="l" t="t" r="r" b="b"/>
              <a:pathLst>
                <a:path w="562" h="563" extrusionOk="0">
                  <a:moveTo>
                    <a:pt x="282" y="1"/>
                  </a:moveTo>
                  <a:cubicBezTo>
                    <a:pt x="127" y="1"/>
                    <a:pt x="1" y="127"/>
                    <a:pt x="1" y="281"/>
                  </a:cubicBezTo>
                  <a:cubicBezTo>
                    <a:pt x="1" y="436"/>
                    <a:pt x="127" y="562"/>
                    <a:pt x="282" y="562"/>
                  </a:cubicBezTo>
                  <a:cubicBezTo>
                    <a:pt x="437" y="562"/>
                    <a:pt x="561" y="436"/>
                    <a:pt x="561" y="281"/>
                  </a:cubicBezTo>
                  <a:cubicBezTo>
                    <a:pt x="561" y="127"/>
                    <a:pt x="437" y="1"/>
                    <a:pt x="28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691;p58"/>
            <p:cNvSpPr/>
            <p:nvPr/>
          </p:nvSpPr>
          <p:spPr>
            <a:xfrm>
              <a:off x="6806274" y="4293970"/>
              <a:ext cx="18053" cy="18085"/>
            </a:xfrm>
            <a:custGeom>
              <a:avLst/>
              <a:gdLst/>
              <a:ahLst/>
              <a:cxnLst/>
              <a:rect l="l" t="t" r="r" b="b"/>
              <a:pathLst>
                <a:path w="562" h="563" extrusionOk="0">
                  <a:moveTo>
                    <a:pt x="281" y="1"/>
                  </a:moveTo>
                  <a:cubicBezTo>
                    <a:pt x="126" y="1"/>
                    <a:pt x="0" y="127"/>
                    <a:pt x="0" y="281"/>
                  </a:cubicBezTo>
                  <a:cubicBezTo>
                    <a:pt x="0" y="436"/>
                    <a:pt x="126" y="562"/>
                    <a:pt x="281" y="562"/>
                  </a:cubicBezTo>
                  <a:cubicBezTo>
                    <a:pt x="436" y="562"/>
                    <a:pt x="562" y="436"/>
                    <a:pt x="562" y="281"/>
                  </a:cubicBezTo>
                  <a:cubicBezTo>
                    <a:pt x="562" y="127"/>
                    <a:pt x="436" y="1"/>
                    <a:pt x="28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692;p58"/>
            <p:cNvSpPr/>
            <p:nvPr/>
          </p:nvSpPr>
          <p:spPr>
            <a:xfrm>
              <a:off x="6782406" y="4323685"/>
              <a:ext cx="26919" cy="9026"/>
            </a:xfrm>
            <a:custGeom>
              <a:avLst/>
              <a:gdLst/>
              <a:ahLst/>
              <a:cxnLst/>
              <a:rect l="l" t="t" r="r" b="b"/>
              <a:pathLst>
                <a:path w="838" h="281" extrusionOk="0">
                  <a:moveTo>
                    <a:pt x="140" y="1"/>
                  </a:moveTo>
                  <a:cubicBezTo>
                    <a:pt x="63" y="1"/>
                    <a:pt x="1" y="64"/>
                    <a:pt x="1" y="140"/>
                  </a:cubicBezTo>
                  <a:cubicBezTo>
                    <a:pt x="1" y="216"/>
                    <a:pt x="61" y="280"/>
                    <a:pt x="140" y="280"/>
                  </a:cubicBezTo>
                  <a:lnTo>
                    <a:pt x="698" y="280"/>
                  </a:lnTo>
                  <a:cubicBezTo>
                    <a:pt x="776" y="280"/>
                    <a:pt x="837" y="216"/>
                    <a:pt x="837" y="140"/>
                  </a:cubicBezTo>
                  <a:cubicBezTo>
                    <a:pt x="837" y="64"/>
                    <a:pt x="776" y="1"/>
                    <a:pt x="69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693;p58"/>
            <p:cNvSpPr/>
            <p:nvPr/>
          </p:nvSpPr>
          <p:spPr>
            <a:xfrm>
              <a:off x="6782373" y="4375212"/>
              <a:ext cx="8994" cy="35945"/>
            </a:xfrm>
            <a:custGeom>
              <a:avLst/>
              <a:gdLst/>
              <a:ahLst/>
              <a:cxnLst/>
              <a:rect l="l" t="t" r="r" b="b"/>
              <a:pathLst>
                <a:path w="280" h="1119" extrusionOk="0">
                  <a:moveTo>
                    <a:pt x="141" y="1"/>
                  </a:moveTo>
                  <a:cubicBezTo>
                    <a:pt x="64" y="1"/>
                    <a:pt x="0" y="61"/>
                    <a:pt x="0" y="140"/>
                  </a:cubicBezTo>
                  <a:lnTo>
                    <a:pt x="0" y="979"/>
                  </a:lnTo>
                  <a:cubicBezTo>
                    <a:pt x="0" y="1055"/>
                    <a:pt x="62" y="1118"/>
                    <a:pt x="141" y="1118"/>
                  </a:cubicBezTo>
                  <a:cubicBezTo>
                    <a:pt x="219" y="1118"/>
                    <a:pt x="279" y="1055"/>
                    <a:pt x="279" y="979"/>
                  </a:cubicBezTo>
                  <a:lnTo>
                    <a:pt x="279" y="140"/>
                  </a:lnTo>
                  <a:cubicBezTo>
                    <a:pt x="279" y="63"/>
                    <a:pt x="216" y="1"/>
                    <a:pt x="14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694;p58"/>
            <p:cNvSpPr/>
            <p:nvPr/>
          </p:nvSpPr>
          <p:spPr>
            <a:xfrm>
              <a:off x="6800363" y="4375212"/>
              <a:ext cx="8962" cy="35945"/>
            </a:xfrm>
            <a:custGeom>
              <a:avLst/>
              <a:gdLst/>
              <a:ahLst/>
              <a:cxnLst/>
              <a:rect l="l" t="t" r="r" b="b"/>
              <a:pathLst>
                <a:path w="279" h="1119" extrusionOk="0">
                  <a:moveTo>
                    <a:pt x="139" y="1"/>
                  </a:moveTo>
                  <a:cubicBezTo>
                    <a:pt x="64" y="1"/>
                    <a:pt x="0" y="61"/>
                    <a:pt x="0" y="140"/>
                  </a:cubicBezTo>
                  <a:lnTo>
                    <a:pt x="0" y="979"/>
                  </a:lnTo>
                  <a:cubicBezTo>
                    <a:pt x="0" y="1055"/>
                    <a:pt x="61" y="1118"/>
                    <a:pt x="139" y="1118"/>
                  </a:cubicBezTo>
                  <a:cubicBezTo>
                    <a:pt x="217" y="1118"/>
                    <a:pt x="278" y="1055"/>
                    <a:pt x="278" y="979"/>
                  </a:cubicBezTo>
                  <a:lnTo>
                    <a:pt x="278" y="140"/>
                  </a:lnTo>
                  <a:cubicBezTo>
                    <a:pt x="278" y="63"/>
                    <a:pt x="217" y="1"/>
                    <a:pt x="1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695;p58"/>
            <p:cNvSpPr/>
            <p:nvPr/>
          </p:nvSpPr>
          <p:spPr>
            <a:xfrm>
              <a:off x="6818320" y="4382697"/>
              <a:ext cx="9026" cy="20976"/>
            </a:xfrm>
            <a:custGeom>
              <a:avLst/>
              <a:gdLst/>
              <a:ahLst/>
              <a:cxnLst/>
              <a:rect l="l" t="t" r="r" b="b"/>
              <a:pathLst>
                <a:path w="281" h="653" extrusionOk="0">
                  <a:moveTo>
                    <a:pt x="139" y="1"/>
                  </a:moveTo>
                  <a:cubicBezTo>
                    <a:pt x="64" y="1"/>
                    <a:pt x="0" y="62"/>
                    <a:pt x="0" y="140"/>
                  </a:cubicBezTo>
                  <a:lnTo>
                    <a:pt x="0" y="513"/>
                  </a:lnTo>
                  <a:cubicBezTo>
                    <a:pt x="0" y="588"/>
                    <a:pt x="62" y="652"/>
                    <a:pt x="139" y="652"/>
                  </a:cubicBezTo>
                  <a:cubicBezTo>
                    <a:pt x="217" y="652"/>
                    <a:pt x="281" y="588"/>
                    <a:pt x="280" y="513"/>
                  </a:cubicBezTo>
                  <a:lnTo>
                    <a:pt x="280" y="140"/>
                  </a:lnTo>
                  <a:cubicBezTo>
                    <a:pt x="280" y="64"/>
                    <a:pt x="217" y="1"/>
                    <a:pt x="13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696;p58"/>
            <p:cNvSpPr/>
            <p:nvPr/>
          </p:nvSpPr>
          <p:spPr>
            <a:xfrm>
              <a:off x="6764416" y="4382697"/>
              <a:ext cx="8994" cy="20976"/>
            </a:xfrm>
            <a:custGeom>
              <a:avLst/>
              <a:gdLst/>
              <a:ahLst/>
              <a:cxnLst/>
              <a:rect l="l" t="t" r="r" b="b"/>
              <a:pathLst>
                <a:path w="280" h="653" extrusionOk="0">
                  <a:moveTo>
                    <a:pt x="141" y="1"/>
                  </a:moveTo>
                  <a:cubicBezTo>
                    <a:pt x="64" y="1"/>
                    <a:pt x="0" y="62"/>
                    <a:pt x="0" y="140"/>
                  </a:cubicBezTo>
                  <a:lnTo>
                    <a:pt x="0" y="513"/>
                  </a:lnTo>
                  <a:cubicBezTo>
                    <a:pt x="0" y="588"/>
                    <a:pt x="63" y="652"/>
                    <a:pt x="141" y="652"/>
                  </a:cubicBezTo>
                  <a:cubicBezTo>
                    <a:pt x="217" y="652"/>
                    <a:pt x="280" y="588"/>
                    <a:pt x="280" y="513"/>
                  </a:cubicBezTo>
                  <a:lnTo>
                    <a:pt x="280" y="140"/>
                  </a:lnTo>
                  <a:cubicBezTo>
                    <a:pt x="280" y="64"/>
                    <a:pt x="217" y="1"/>
                    <a:pt x="14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697;p58"/>
            <p:cNvSpPr/>
            <p:nvPr/>
          </p:nvSpPr>
          <p:spPr>
            <a:xfrm>
              <a:off x="6791368" y="4180605"/>
              <a:ext cx="9026" cy="8962"/>
            </a:xfrm>
            <a:custGeom>
              <a:avLst/>
              <a:gdLst/>
              <a:ahLst/>
              <a:cxnLst/>
              <a:rect l="l" t="t" r="r" b="b"/>
              <a:pathLst>
                <a:path w="281" h="279" extrusionOk="0">
                  <a:moveTo>
                    <a:pt x="140" y="0"/>
                  </a:moveTo>
                  <a:cubicBezTo>
                    <a:pt x="63" y="0"/>
                    <a:pt x="1" y="63"/>
                    <a:pt x="1" y="139"/>
                  </a:cubicBezTo>
                  <a:cubicBezTo>
                    <a:pt x="1" y="216"/>
                    <a:pt x="63" y="278"/>
                    <a:pt x="140" y="278"/>
                  </a:cubicBezTo>
                  <a:cubicBezTo>
                    <a:pt x="218" y="278"/>
                    <a:pt x="280" y="216"/>
                    <a:pt x="280" y="139"/>
                  </a:cubicBezTo>
                  <a:cubicBezTo>
                    <a:pt x="280" y="63"/>
                    <a:pt x="218" y="0"/>
                    <a:pt x="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698;p58"/>
            <p:cNvSpPr/>
            <p:nvPr/>
          </p:nvSpPr>
          <p:spPr>
            <a:xfrm>
              <a:off x="6791368" y="4198562"/>
              <a:ext cx="9026" cy="8962"/>
            </a:xfrm>
            <a:custGeom>
              <a:avLst/>
              <a:gdLst/>
              <a:ahLst/>
              <a:cxnLst/>
              <a:rect l="l" t="t" r="r" b="b"/>
              <a:pathLst>
                <a:path w="281" h="279" extrusionOk="0">
                  <a:moveTo>
                    <a:pt x="140" y="0"/>
                  </a:moveTo>
                  <a:cubicBezTo>
                    <a:pt x="63" y="0"/>
                    <a:pt x="1" y="62"/>
                    <a:pt x="1" y="139"/>
                  </a:cubicBezTo>
                  <a:cubicBezTo>
                    <a:pt x="1" y="216"/>
                    <a:pt x="63" y="278"/>
                    <a:pt x="140" y="278"/>
                  </a:cubicBezTo>
                  <a:cubicBezTo>
                    <a:pt x="218" y="278"/>
                    <a:pt x="280" y="216"/>
                    <a:pt x="280" y="139"/>
                  </a:cubicBezTo>
                  <a:cubicBezTo>
                    <a:pt x="280" y="62"/>
                    <a:pt x="218" y="0"/>
                    <a:pt x="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699;p58"/>
            <p:cNvSpPr/>
            <p:nvPr/>
          </p:nvSpPr>
          <p:spPr>
            <a:xfrm>
              <a:off x="6780864" y="4220663"/>
              <a:ext cx="30067" cy="19498"/>
            </a:xfrm>
            <a:custGeom>
              <a:avLst/>
              <a:gdLst/>
              <a:ahLst/>
              <a:cxnLst/>
              <a:rect l="l" t="t" r="r" b="b"/>
              <a:pathLst>
                <a:path w="936" h="607" extrusionOk="0">
                  <a:moveTo>
                    <a:pt x="467" y="0"/>
                  </a:moveTo>
                  <a:cubicBezTo>
                    <a:pt x="418" y="0"/>
                    <a:pt x="368" y="20"/>
                    <a:pt x="332" y="59"/>
                  </a:cubicBezTo>
                  <a:lnTo>
                    <a:pt x="114" y="291"/>
                  </a:lnTo>
                  <a:cubicBezTo>
                    <a:pt x="1" y="411"/>
                    <a:pt x="83" y="606"/>
                    <a:pt x="248" y="606"/>
                  </a:cubicBezTo>
                  <a:lnTo>
                    <a:pt x="688" y="606"/>
                  </a:lnTo>
                  <a:cubicBezTo>
                    <a:pt x="851" y="606"/>
                    <a:pt x="936" y="411"/>
                    <a:pt x="824" y="291"/>
                  </a:cubicBezTo>
                  <a:lnTo>
                    <a:pt x="604" y="59"/>
                  </a:lnTo>
                  <a:cubicBezTo>
                    <a:pt x="567" y="20"/>
                    <a:pt x="517" y="0"/>
                    <a:pt x="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700;p58"/>
            <p:cNvSpPr/>
            <p:nvPr/>
          </p:nvSpPr>
          <p:spPr>
            <a:xfrm>
              <a:off x="6740227" y="4196699"/>
              <a:ext cx="31287" cy="18021"/>
            </a:xfrm>
            <a:custGeom>
              <a:avLst/>
              <a:gdLst/>
              <a:ahLst/>
              <a:cxnLst/>
              <a:rect l="l" t="t" r="r" b="b"/>
              <a:pathLst>
                <a:path w="974" h="561" extrusionOk="0">
                  <a:moveTo>
                    <a:pt x="281" y="0"/>
                  </a:moveTo>
                  <a:cubicBezTo>
                    <a:pt x="125" y="0"/>
                    <a:pt x="1" y="126"/>
                    <a:pt x="1" y="281"/>
                  </a:cubicBezTo>
                  <a:cubicBezTo>
                    <a:pt x="1" y="436"/>
                    <a:pt x="128" y="560"/>
                    <a:pt x="281" y="560"/>
                  </a:cubicBezTo>
                  <a:lnTo>
                    <a:pt x="693" y="560"/>
                  </a:lnTo>
                  <a:cubicBezTo>
                    <a:pt x="847" y="560"/>
                    <a:pt x="973" y="434"/>
                    <a:pt x="973" y="281"/>
                  </a:cubicBezTo>
                  <a:cubicBezTo>
                    <a:pt x="973" y="125"/>
                    <a:pt x="846" y="0"/>
                    <a:pt x="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701;p58"/>
            <p:cNvSpPr/>
            <p:nvPr/>
          </p:nvSpPr>
          <p:spPr>
            <a:xfrm>
              <a:off x="6820216" y="4180830"/>
              <a:ext cx="31287" cy="18021"/>
            </a:xfrm>
            <a:custGeom>
              <a:avLst/>
              <a:gdLst/>
              <a:ahLst/>
              <a:cxnLst/>
              <a:rect l="l" t="t" r="r" b="b"/>
              <a:pathLst>
                <a:path w="974" h="561" extrusionOk="0">
                  <a:moveTo>
                    <a:pt x="281" y="1"/>
                  </a:moveTo>
                  <a:cubicBezTo>
                    <a:pt x="125" y="1"/>
                    <a:pt x="0" y="126"/>
                    <a:pt x="0" y="280"/>
                  </a:cubicBezTo>
                  <a:cubicBezTo>
                    <a:pt x="0" y="436"/>
                    <a:pt x="128" y="561"/>
                    <a:pt x="281" y="561"/>
                  </a:cubicBezTo>
                  <a:lnTo>
                    <a:pt x="692" y="561"/>
                  </a:lnTo>
                  <a:cubicBezTo>
                    <a:pt x="846" y="561"/>
                    <a:pt x="970" y="435"/>
                    <a:pt x="973" y="280"/>
                  </a:cubicBezTo>
                  <a:cubicBezTo>
                    <a:pt x="973" y="125"/>
                    <a:pt x="846" y="1"/>
                    <a:pt x="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702;p58"/>
            <p:cNvSpPr/>
            <p:nvPr/>
          </p:nvSpPr>
          <p:spPr>
            <a:xfrm>
              <a:off x="6821372" y="4317356"/>
              <a:ext cx="65915" cy="65947"/>
            </a:xfrm>
            <a:custGeom>
              <a:avLst/>
              <a:gdLst/>
              <a:ahLst/>
              <a:cxnLst/>
              <a:rect l="l" t="t" r="r" b="b"/>
              <a:pathLst>
                <a:path w="2052" h="2053" extrusionOk="0">
                  <a:moveTo>
                    <a:pt x="969" y="1"/>
                  </a:moveTo>
                  <a:lnTo>
                    <a:pt x="913" y="38"/>
                  </a:lnTo>
                  <a:cubicBezTo>
                    <a:pt x="810" y="38"/>
                    <a:pt x="727" y="122"/>
                    <a:pt x="727" y="225"/>
                  </a:cubicBezTo>
                  <a:lnTo>
                    <a:pt x="727" y="636"/>
                  </a:lnTo>
                  <a:cubicBezTo>
                    <a:pt x="727" y="667"/>
                    <a:pt x="669" y="691"/>
                    <a:pt x="638" y="691"/>
                  </a:cubicBezTo>
                  <a:lnTo>
                    <a:pt x="187" y="691"/>
                  </a:lnTo>
                  <a:cubicBezTo>
                    <a:pt x="85" y="691"/>
                    <a:pt x="1" y="775"/>
                    <a:pt x="1" y="878"/>
                  </a:cubicBezTo>
                  <a:lnTo>
                    <a:pt x="1" y="1082"/>
                  </a:lnTo>
                  <a:lnTo>
                    <a:pt x="40" y="1139"/>
                  </a:lnTo>
                  <a:cubicBezTo>
                    <a:pt x="40" y="1241"/>
                    <a:pt x="122" y="1325"/>
                    <a:pt x="225" y="1325"/>
                  </a:cubicBezTo>
                  <a:lnTo>
                    <a:pt x="672" y="1325"/>
                  </a:lnTo>
                  <a:cubicBezTo>
                    <a:pt x="703" y="1325"/>
                    <a:pt x="729" y="1350"/>
                    <a:pt x="729" y="1382"/>
                  </a:cubicBezTo>
                  <a:lnTo>
                    <a:pt x="729" y="1828"/>
                  </a:lnTo>
                  <a:cubicBezTo>
                    <a:pt x="729" y="1932"/>
                    <a:pt x="811" y="2014"/>
                    <a:pt x="916" y="2014"/>
                  </a:cubicBezTo>
                  <a:lnTo>
                    <a:pt x="971" y="2052"/>
                  </a:lnTo>
                  <a:lnTo>
                    <a:pt x="1176" y="2052"/>
                  </a:lnTo>
                  <a:cubicBezTo>
                    <a:pt x="1279" y="2052"/>
                    <a:pt x="1361" y="1970"/>
                    <a:pt x="1361" y="1867"/>
                  </a:cubicBezTo>
                  <a:lnTo>
                    <a:pt x="1361" y="1418"/>
                  </a:lnTo>
                  <a:cubicBezTo>
                    <a:pt x="1361" y="1386"/>
                    <a:pt x="1388" y="1362"/>
                    <a:pt x="1418" y="1362"/>
                  </a:cubicBezTo>
                  <a:lnTo>
                    <a:pt x="1865" y="1362"/>
                  </a:lnTo>
                  <a:cubicBezTo>
                    <a:pt x="1968" y="1362"/>
                    <a:pt x="2052" y="1278"/>
                    <a:pt x="2052" y="1175"/>
                  </a:cubicBezTo>
                  <a:lnTo>
                    <a:pt x="2052" y="877"/>
                  </a:lnTo>
                  <a:cubicBezTo>
                    <a:pt x="2049" y="775"/>
                    <a:pt x="1967" y="691"/>
                    <a:pt x="1864" y="691"/>
                  </a:cubicBezTo>
                  <a:lnTo>
                    <a:pt x="1416" y="691"/>
                  </a:lnTo>
                  <a:cubicBezTo>
                    <a:pt x="1386" y="691"/>
                    <a:pt x="1360" y="667"/>
                    <a:pt x="1360" y="635"/>
                  </a:cubicBezTo>
                  <a:lnTo>
                    <a:pt x="1360" y="188"/>
                  </a:lnTo>
                  <a:cubicBezTo>
                    <a:pt x="1360" y="83"/>
                    <a:pt x="1277" y="1"/>
                    <a:pt x="1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703;p58"/>
            <p:cNvSpPr/>
            <p:nvPr/>
          </p:nvSpPr>
          <p:spPr>
            <a:xfrm>
              <a:off x="6821276" y="4352050"/>
              <a:ext cx="31191" cy="31255"/>
            </a:xfrm>
            <a:custGeom>
              <a:avLst/>
              <a:gdLst/>
              <a:ahLst/>
              <a:cxnLst/>
              <a:rect l="l" t="t" r="r" b="b"/>
              <a:pathLst>
                <a:path w="971" h="973" extrusionOk="0">
                  <a:moveTo>
                    <a:pt x="1" y="1"/>
                  </a:moveTo>
                  <a:lnTo>
                    <a:pt x="1" y="95"/>
                  </a:lnTo>
                  <a:cubicBezTo>
                    <a:pt x="1" y="198"/>
                    <a:pt x="83" y="282"/>
                    <a:pt x="188" y="282"/>
                  </a:cubicBezTo>
                  <a:lnTo>
                    <a:pt x="633" y="282"/>
                  </a:lnTo>
                  <a:cubicBezTo>
                    <a:pt x="665" y="282"/>
                    <a:pt x="690" y="306"/>
                    <a:pt x="690" y="338"/>
                  </a:cubicBezTo>
                  <a:lnTo>
                    <a:pt x="690" y="787"/>
                  </a:lnTo>
                  <a:cubicBezTo>
                    <a:pt x="690" y="890"/>
                    <a:pt x="774" y="972"/>
                    <a:pt x="877" y="972"/>
                  </a:cubicBezTo>
                  <a:lnTo>
                    <a:pt x="971" y="972"/>
                  </a:lnTo>
                  <a:lnTo>
                    <a:pt x="971" y="59"/>
                  </a:lnTo>
                  <a:cubicBezTo>
                    <a:pt x="971" y="28"/>
                    <a:pt x="945" y="2"/>
                    <a:pt x="91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704;p58"/>
            <p:cNvSpPr/>
            <p:nvPr/>
          </p:nvSpPr>
          <p:spPr>
            <a:xfrm>
              <a:off x="6841803" y="4317356"/>
              <a:ext cx="10729" cy="22165"/>
            </a:xfrm>
            <a:custGeom>
              <a:avLst/>
              <a:gdLst/>
              <a:ahLst/>
              <a:cxnLst/>
              <a:rect l="l" t="t" r="r" b="b"/>
              <a:pathLst>
                <a:path w="334" h="690" extrusionOk="0">
                  <a:moveTo>
                    <a:pt x="239" y="1"/>
                  </a:moveTo>
                  <a:cubicBezTo>
                    <a:pt x="136" y="1"/>
                    <a:pt x="52" y="83"/>
                    <a:pt x="52" y="188"/>
                  </a:cubicBezTo>
                  <a:lnTo>
                    <a:pt x="52" y="633"/>
                  </a:lnTo>
                  <a:cubicBezTo>
                    <a:pt x="52" y="662"/>
                    <a:pt x="28" y="687"/>
                    <a:pt x="0" y="690"/>
                  </a:cubicBezTo>
                  <a:lnTo>
                    <a:pt x="277" y="690"/>
                  </a:lnTo>
                  <a:cubicBezTo>
                    <a:pt x="309" y="690"/>
                    <a:pt x="333" y="665"/>
                    <a:pt x="333" y="633"/>
                  </a:cubicBezTo>
                  <a:lnTo>
                    <a:pt x="333"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Resi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3620" y="1853923"/>
            <a:ext cx="430465" cy="430465"/>
          </a:xfrm>
          <a:prstGeom prst="rect">
            <a:avLst/>
          </a:prstGeom>
        </p:spPr>
      </p:pic>
      <p:grpSp>
        <p:nvGrpSpPr>
          <p:cNvPr id="243" name="Google Shape;4791;p59"/>
          <p:cNvGrpSpPr/>
          <p:nvPr/>
        </p:nvGrpSpPr>
        <p:grpSpPr>
          <a:xfrm>
            <a:off x="1473189" y="1902240"/>
            <a:ext cx="308313" cy="327037"/>
            <a:chOff x="6036261" y="2172668"/>
            <a:chExt cx="308313" cy="327037"/>
          </a:xfrm>
        </p:grpSpPr>
        <p:sp>
          <p:nvSpPr>
            <p:cNvPr id="244" name="Google Shape;4792;p59"/>
            <p:cNvSpPr/>
            <p:nvPr/>
          </p:nvSpPr>
          <p:spPr>
            <a:xfrm>
              <a:off x="6036261" y="2181225"/>
              <a:ext cx="308304" cy="318480"/>
            </a:xfrm>
            <a:custGeom>
              <a:avLst/>
              <a:gdLst/>
              <a:ahLst/>
              <a:cxnLst/>
              <a:rect l="l" t="t" r="r" b="b"/>
              <a:pathLst>
                <a:path w="8684" h="8970" extrusionOk="0">
                  <a:moveTo>
                    <a:pt x="99" y="0"/>
                  </a:moveTo>
                  <a:cubicBezTo>
                    <a:pt x="46" y="0"/>
                    <a:pt x="0" y="45"/>
                    <a:pt x="0" y="99"/>
                  </a:cubicBezTo>
                  <a:lnTo>
                    <a:pt x="0" y="8872"/>
                  </a:lnTo>
                  <a:cubicBezTo>
                    <a:pt x="0" y="8925"/>
                    <a:pt x="46" y="8969"/>
                    <a:pt x="99" y="8969"/>
                  </a:cubicBezTo>
                  <a:lnTo>
                    <a:pt x="8585" y="8969"/>
                  </a:lnTo>
                  <a:cubicBezTo>
                    <a:pt x="8639" y="8969"/>
                    <a:pt x="8683" y="8925"/>
                    <a:pt x="8683" y="8872"/>
                  </a:cubicBezTo>
                  <a:lnTo>
                    <a:pt x="8683" y="99"/>
                  </a:lnTo>
                  <a:cubicBezTo>
                    <a:pt x="8683" y="45"/>
                    <a:pt x="8639" y="0"/>
                    <a:pt x="8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793;p59"/>
            <p:cNvSpPr/>
            <p:nvPr/>
          </p:nvSpPr>
          <p:spPr>
            <a:xfrm>
              <a:off x="6327675" y="2172668"/>
              <a:ext cx="16899" cy="327037"/>
            </a:xfrm>
            <a:custGeom>
              <a:avLst/>
              <a:gdLst/>
              <a:ahLst/>
              <a:cxnLst/>
              <a:rect l="l" t="t" r="r" b="b"/>
              <a:pathLst>
                <a:path w="476" h="9211" extrusionOk="0">
                  <a:moveTo>
                    <a:pt x="0" y="1"/>
                  </a:moveTo>
                  <a:cubicBezTo>
                    <a:pt x="28" y="1"/>
                    <a:pt x="54" y="12"/>
                    <a:pt x="71" y="31"/>
                  </a:cubicBezTo>
                  <a:cubicBezTo>
                    <a:pt x="74" y="32"/>
                    <a:pt x="77" y="35"/>
                    <a:pt x="78" y="37"/>
                  </a:cubicBezTo>
                  <a:cubicBezTo>
                    <a:pt x="91" y="54"/>
                    <a:pt x="100" y="77"/>
                    <a:pt x="100" y="100"/>
                  </a:cubicBezTo>
                  <a:lnTo>
                    <a:pt x="100" y="1205"/>
                  </a:lnTo>
                  <a:lnTo>
                    <a:pt x="100" y="9113"/>
                  </a:lnTo>
                  <a:cubicBezTo>
                    <a:pt x="100" y="9166"/>
                    <a:pt x="55" y="9210"/>
                    <a:pt x="0" y="9210"/>
                  </a:cubicBezTo>
                  <a:lnTo>
                    <a:pt x="377" y="9210"/>
                  </a:lnTo>
                  <a:cubicBezTo>
                    <a:pt x="431" y="9210"/>
                    <a:pt x="475" y="9166"/>
                    <a:pt x="475" y="9113"/>
                  </a:cubicBezTo>
                  <a:lnTo>
                    <a:pt x="475" y="100"/>
                  </a:lnTo>
                  <a:cubicBezTo>
                    <a:pt x="475" y="76"/>
                    <a:pt x="467" y="54"/>
                    <a:pt x="454" y="37"/>
                  </a:cubicBezTo>
                  <a:cubicBezTo>
                    <a:pt x="451" y="35"/>
                    <a:pt x="449" y="32"/>
                    <a:pt x="446" y="31"/>
                  </a:cubicBezTo>
                  <a:cubicBezTo>
                    <a:pt x="429" y="12"/>
                    <a:pt x="403" y="1"/>
                    <a:pt x="377"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794;p59"/>
            <p:cNvSpPr/>
            <p:nvPr/>
          </p:nvSpPr>
          <p:spPr>
            <a:xfrm>
              <a:off x="6036261" y="2172668"/>
              <a:ext cx="308304" cy="42819"/>
            </a:xfrm>
            <a:custGeom>
              <a:avLst/>
              <a:gdLst/>
              <a:ahLst/>
              <a:cxnLst/>
              <a:rect l="l" t="t" r="r" b="b"/>
              <a:pathLst>
                <a:path w="8684" h="1206" extrusionOk="0">
                  <a:moveTo>
                    <a:pt x="99" y="1"/>
                  </a:moveTo>
                  <a:cubicBezTo>
                    <a:pt x="46" y="1"/>
                    <a:pt x="0" y="47"/>
                    <a:pt x="0" y="100"/>
                  </a:cubicBezTo>
                  <a:lnTo>
                    <a:pt x="0" y="1205"/>
                  </a:lnTo>
                  <a:lnTo>
                    <a:pt x="8683" y="1205"/>
                  </a:lnTo>
                  <a:lnTo>
                    <a:pt x="8683" y="100"/>
                  </a:lnTo>
                  <a:cubicBezTo>
                    <a:pt x="8683" y="45"/>
                    <a:pt x="8639" y="1"/>
                    <a:pt x="85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795;p59"/>
            <p:cNvSpPr/>
            <p:nvPr/>
          </p:nvSpPr>
          <p:spPr>
            <a:xfrm>
              <a:off x="6327675" y="2172668"/>
              <a:ext cx="16899" cy="42819"/>
            </a:xfrm>
            <a:custGeom>
              <a:avLst/>
              <a:gdLst/>
              <a:ahLst/>
              <a:cxnLst/>
              <a:rect l="l" t="t" r="r" b="b"/>
              <a:pathLst>
                <a:path w="476" h="1206" extrusionOk="0">
                  <a:moveTo>
                    <a:pt x="0" y="1"/>
                  </a:moveTo>
                  <a:cubicBezTo>
                    <a:pt x="28" y="1"/>
                    <a:pt x="54" y="12"/>
                    <a:pt x="71" y="31"/>
                  </a:cubicBezTo>
                  <a:cubicBezTo>
                    <a:pt x="74" y="32"/>
                    <a:pt x="77" y="35"/>
                    <a:pt x="78" y="37"/>
                  </a:cubicBezTo>
                  <a:cubicBezTo>
                    <a:pt x="91" y="54"/>
                    <a:pt x="100" y="77"/>
                    <a:pt x="100" y="100"/>
                  </a:cubicBezTo>
                  <a:lnTo>
                    <a:pt x="100" y="1205"/>
                  </a:lnTo>
                  <a:lnTo>
                    <a:pt x="475" y="1205"/>
                  </a:lnTo>
                  <a:lnTo>
                    <a:pt x="475" y="100"/>
                  </a:lnTo>
                  <a:cubicBezTo>
                    <a:pt x="475" y="76"/>
                    <a:pt x="467" y="54"/>
                    <a:pt x="454" y="37"/>
                  </a:cubicBezTo>
                  <a:cubicBezTo>
                    <a:pt x="451" y="35"/>
                    <a:pt x="449" y="32"/>
                    <a:pt x="446" y="31"/>
                  </a:cubicBezTo>
                  <a:cubicBezTo>
                    <a:pt x="429" y="12"/>
                    <a:pt x="403" y="1"/>
                    <a:pt x="377"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796;p59"/>
            <p:cNvSpPr/>
            <p:nvPr/>
          </p:nvSpPr>
          <p:spPr>
            <a:xfrm>
              <a:off x="6330373" y="2173946"/>
              <a:ext cx="852" cy="2272"/>
            </a:xfrm>
            <a:custGeom>
              <a:avLst/>
              <a:gdLst/>
              <a:ahLst/>
              <a:cxnLst/>
              <a:rect l="l" t="t" r="r" b="b"/>
              <a:pathLst>
                <a:path w="24" h="64" extrusionOk="0">
                  <a:moveTo>
                    <a:pt x="1" y="1"/>
                  </a:moveTo>
                  <a:cubicBezTo>
                    <a:pt x="15" y="18"/>
                    <a:pt x="24" y="41"/>
                    <a:pt x="24" y="64"/>
                  </a:cubicBezTo>
                  <a:cubicBezTo>
                    <a:pt x="24" y="40"/>
                    <a:pt x="15" y="18"/>
                    <a:pt x="1" y="1"/>
                  </a:cubicBezTo>
                  <a:close/>
                </a:path>
              </a:pathLst>
            </a:custGeom>
            <a:solidFill>
              <a:srgbClr val="ADE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797;p59"/>
            <p:cNvSpPr/>
            <p:nvPr/>
          </p:nvSpPr>
          <p:spPr>
            <a:xfrm>
              <a:off x="6059019" y="2189142"/>
              <a:ext cx="9870" cy="9835"/>
            </a:xfrm>
            <a:custGeom>
              <a:avLst/>
              <a:gdLst/>
              <a:ahLst/>
              <a:cxnLst/>
              <a:rect l="l" t="t" r="r" b="b"/>
              <a:pathLst>
                <a:path w="278" h="277" extrusionOk="0">
                  <a:moveTo>
                    <a:pt x="139" y="0"/>
                  </a:moveTo>
                  <a:cubicBezTo>
                    <a:pt x="63" y="0"/>
                    <a:pt x="1" y="62"/>
                    <a:pt x="1" y="138"/>
                  </a:cubicBezTo>
                  <a:cubicBezTo>
                    <a:pt x="1" y="214"/>
                    <a:pt x="63" y="276"/>
                    <a:pt x="139" y="276"/>
                  </a:cubicBezTo>
                  <a:cubicBezTo>
                    <a:pt x="215" y="276"/>
                    <a:pt x="277" y="214"/>
                    <a:pt x="277" y="138"/>
                  </a:cubicBezTo>
                  <a:cubicBezTo>
                    <a:pt x="277" y="62"/>
                    <a:pt x="215"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798;p59"/>
            <p:cNvSpPr/>
            <p:nvPr/>
          </p:nvSpPr>
          <p:spPr>
            <a:xfrm>
              <a:off x="6082842" y="2189142"/>
              <a:ext cx="9834" cy="9835"/>
            </a:xfrm>
            <a:custGeom>
              <a:avLst/>
              <a:gdLst/>
              <a:ahLst/>
              <a:cxnLst/>
              <a:rect l="l" t="t" r="r" b="b"/>
              <a:pathLst>
                <a:path w="277" h="277" extrusionOk="0">
                  <a:moveTo>
                    <a:pt x="139" y="0"/>
                  </a:moveTo>
                  <a:cubicBezTo>
                    <a:pt x="62" y="0"/>
                    <a:pt x="1" y="62"/>
                    <a:pt x="1" y="138"/>
                  </a:cubicBezTo>
                  <a:cubicBezTo>
                    <a:pt x="1" y="214"/>
                    <a:pt x="62" y="276"/>
                    <a:pt x="139" y="276"/>
                  </a:cubicBezTo>
                  <a:cubicBezTo>
                    <a:pt x="215" y="276"/>
                    <a:pt x="277" y="214"/>
                    <a:pt x="277" y="138"/>
                  </a:cubicBezTo>
                  <a:cubicBezTo>
                    <a:pt x="277" y="62"/>
                    <a:pt x="215" y="0"/>
                    <a:pt x="1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799;p59"/>
            <p:cNvSpPr/>
            <p:nvPr/>
          </p:nvSpPr>
          <p:spPr>
            <a:xfrm>
              <a:off x="6106664" y="2189142"/>
              <a:ext cx="9834" cy="9835"/>
            </a:xfrm>
            <a:custGeom>
              <a:avLst/>
              <a:gdLst/>
              <a:ahLst/>
              <a:cxnLst/>
              <a:rect l="l" t="t" r="r" b="b"/>
              <a:pathLst>
                <a:path w="277" h="277" extrusionOk="0">
                  <a:moveTo>
                    <a:pt x="138" y="0"/>
                  </a:moveTo>
                  <a:cubicBezTo>
                    <a:pt x="62" y="0"/>
                    <a:pt x="0" y="62"/>
                    <a:pt x="0" y="138"/>
                  </a:cubicBezTo>
                  <a:cubicBezTo>
                    <a:pt x="0" y="214"/>
                    <a:pt x="62" y="276"/>
                    <a:pt x="138" y="276"/>
                  </a:cubicBezTo>
                  <a:cubicBezTo>
                    <a:pt x="215" y="276"/>
                    <a:pt x="276" y="214"/>
                    <a:pt x="276" y="138"/>
                  </a:cubicBezTo>
                  <a:cubicBezTo>
                    <a:pt x="276" y="62"/>
                    <a:pt x="215" y="0"/>
                    <a:pt x="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800;p59"/>
            <p:cNvSpPr/>
            <p:nvPr/>
          </p:nvSpPr>
          <p:spPr>
            <a:xfrm>
              <a:off x="6060474" y="2244457"/>
              <a:ext cx="259807" cy="63945"/>
            </a:xfrm>
            <a:custGeom>
              <a:avLst/>
              <a:gdLst/>
              <a:ahLst/>
              <a:cxnLst/>
              <a:rect l="l" t="t" r="r" b="b"/>
              <a:pathLst>
                <a:path w="7318" h="1801" extrusionOk="0">
                  <a:moveTo>
                    <a:pt x="146" y="1"/>
                  </a:moveTo>
                  <a:cubicBezTo>
                    <a:pt x="65" y="1"/>
                    <a:pt x="0" y="65"/>
                    <a:pt x="0" y="147"/>
                  </a:cubicBezTo>
                  <a:lnTo>
                    <a:pt x="0" y="1654"/>
                  </a:lnTo>
                  <a:cubicBezTo>
                    <a:pt x="0" y="1736"/>
                    <a:pt x="65" y="1801"/>
                    <a:pt x="146" y="1801"/>
                  </a:cubicBezTo>
                  <a:lnTo>
                    <a:pt x="7172" y="1801"/>
                  </a:lnTo>
                  <a:cubicBezTo>
                    <a:pt x="7253" y="1801"/>
                    <a:pt x="7318" y="1733"/>
                    <a:pt x="7318" y="1654"/>
                  </a:cubicBezTo>
                  <a:lnTo>
                    <a:pt x="7318" y="147"/>
                  </a:lnTo>
                  <a:cubicBezTo>
                    <a:pt x="7318" y="65"/>
                    <a:pt x="7253" y="1"/>
                    <a:pt x="7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801;p59"/>
            <p:cNvSpPr/>
            <p:nvPr/>
          </p:nvSpPr>
          <p:spPr>
            <a:xfrm>
              <a:off x="6301935" y="2244457"/>
              <a:ext cx="18355" cy="63945"/>
            </a:xfrm>
            <a:custGeom>
              <a:avLst/>
              <a:gdLst/>
              <a:ahLst/>
              <a:cxnLst/>
              <a:rect l="l" t="t" r="r" b="b"/>
              <a:pathLst>
                <a:path w="517" h="1801" extrusionOk="0">
                  <a:moveTo>
                    <a:pt x="0" y="1"/>
                  </a:moveTo>
                  <a:cubicBezTo>
                    <a:pt x="82" y="1"/>
                    <a:pt x="147" y="65"/>
                    <a:pt x="147" y="147"/>
                  </a:cubicBezTo>
                  <a:lnTo>
                    <a:pt x="147" y="1654"/>
                  </a:lnTo>
                  <a:cubicBezTo>
                    <a:pt x="147" y="1736"/>
                    <a:pt x="82" y="1801"/>
                    <a:pt x="0" y="1801"/>
                  </a:cubicBezTo>
                  <a:lnTo>
                    <a:pt x="371" y="1801"/>
                  </a:lnTo>
                  <a:cubicBezTo>
                    <a:pt x="452" y="1801"/>
                    <a:pt x="517" y="1736"/>
                    <a:pt x="517" y="1654"/>
                  </a:cubicBezTo>
                  <a:lnTo>
                    <a:pt x="517" y="147"/>
                  </a:lnTo>
                  <a:cubicBezTo>
                    <a:pt x="517" y="65"/>
                    <a:pt x="452" y="2"/>
                    <a:pt x="37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802;p59"/>
            <p:cNvSpPr/>
            <p:nvPr/>
          </p:nvSpPr>
          <p:spPr>
            <a:xfrm>
              <a:off x="6234584" y="2327642"/>
              <a:ext cx="90709" cy="9835"/>
            </a:xfrm>
            <a:custGeom>
              <a:avLst/>
              <a:gdLst/>
              <a:ahLst/>
              <a:cxnLst/>
              <a:rect l="l" t="t" r="r" b="b"/>
              <a:pathLst>
                <a:path w="2555" h="277" extrusionOk="0">
                  <a:moveTo>
                    <a:pt x="139" y="0"/>
                  </a:moveTo>
                  <a:cubicBezTo>
                    <a:pt x="62" y="0"/>
                    <a:pt x="0" y="61"/>
                    <a:pt x="0" y="138"/>
                  </a:cubicBezTo>
                  <a:cubicBezTo>
                    <a:pt x="0" y="215"/>
                    <a:pt x="61" y="277"/>
                    <a:pt x="139" y="277"/>
                  </a:cubicBezTo>
                  <a:lnTo>
                    <a:pt x="2414" y="277"/>
                  </a:lnTo>
                  <a:cubicBezTo>
                    <a:pt x="2491" y="277"/>
                    <a:pt x="2555" y="215"/>
                    <a:pt x="2553" y="138"/>
                  </a:cubicBezTo>
                  <a:cubicBezTo>
                    <a:pt x="2553" y="64"/>
                    <a:pt x="2491" y="0"/>
                    <a:pt x="241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803;p59"/>
            <p:cNvSpPr/>
            <p:nvPr/>
          </p:nvSpPr>
          <p:spPr>
            <a:xfrm>
              <a:off x="6055575" y="2327642"/>
              <a:ext cx="32201" cy="9835"/>
            </a:xfrm>
            <a:custGeom>
              <a:avLst/>
              <a:gdLst/>
              <a:ahLst/>
              <a:cxnLst/>
              <a:rect l="l" t="t" r="r" b="b"/>
              <a:pathLst>
                <a:path w="907" h="277" extrusionOk="0">
                  <a:moveTo>
                    <a:pt x="138" y="0"/>
                  </a:moveTo>
                  <a:cubicBezTo>
                    <a:pt x="63" y="0"/>
                    <a:pt x="0" y="61"/>
                    <a:pt x="0" y="138"/>
                  </a:cubicBezTo>
                  <a:cubicBezTo>
                    <a:pt x="0" y="215"/>
                    <a:pt x="62" y="277"/>
                    <a:pt x="138" y="277"/>
                  </a:cubicBezTo>
                  <a:lnTo>
                    <a:pt x="769" y="277"/>
                  </a:lnTo>
                  <a:cubicBezTo>
                    <a:pt x="843" y="277"/>
                    <a:pt x="907" y="215"/>
                    <a:pt x="907" y="138"/>
                  </a:cubicBezTo>
                  <a:cubicBezTo>
                    <a:pt x="907" y="64"/>
                    <a:pt x="846" y="0"/>
                    <a:pt x="76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804;p59"/>
            <p:cNvSpPr/>
            <p:nvPr/>
          </p:nvSpPr>
          <p:spPr>
            <a:xfrm>
              <a:off x="6243318" y="2355158"/>
              <a:ext cx="81940" cy="9870"/>
            </a:xfrm>
            <a:custGeom>
              <a:avLst/>
              <a:gdLst/>
              <a:ahLst/>
              <a:cxnLst/>
              <a:rect l="l" t="t" r="r" b="b"/>
              <a:pathLst>
                <a:path w="2308" h="278" extrusionOk="0">
                  <a:moveTo>
                    <a:pt x="139" y="1"/>
                  </a:moveTo>
                  <a:cubicBezTo>
                    <a:pt x="64" y="1"/>
                    <a:pt x="1" y="64"/>
                    <a:pt x="1" y="139"/>
                  </a:cubicBezTo>
                  <a:cubicBezTo>
                    <a:pt x="1" y="215"/>
                    <a:pt x="62" y="277"/>
                    <a:pt x="139" y="277"/>
                  </a:cubicBezTo>
                  <a:lnTo>
                    <a:pt x="2168" y="277"/>
                  </a:lnTo>
                  <a:cubicBezTo>
                    <a:pt x="2245" y="277"/>
                    <a:pt x="2307" y="215"/>
                    <a:pt x="2307" y="139"/>
                  </a:cubicBezTo>
                  <a:cubicBezTo>
                    <a:pt x="2307" y="64"/>
                    <a:pt x="2245" y="1"/>
                    <a:pt x="216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805;p59"/>
            <p:cNvSpPr/>
            <p:nvPr/>
          </p:nvSpPr>
          <p:spPr>
            <a:xfrm>
              <a:off x="6055575" y="2355158"/>
              <a:ext cx="32201" cy="9870"/>
            </a:xfrm>
            <a:custGeom>
              <a:avLst/>
              <a:gdLst/>
              <a:ahLst/>
              <a:cxnLst/>
              <a:rect l="l" t="t" r="r" b="b"/>
              <a:pathLst>
                <a:path w="907" h="278" extrusionOk="0">
                  <a:moveTo>
                    <a:pt x="138" y="1"/>
                  </a:moveTo>
                  <a:cubicBezTo>
                    <a:pt x="63" y="1"/>
                    <a:pt x="0" y="64"/>
                    <a:pt x="0" y="139"/>
                  </a:cubicBezTo>
                  <a:cubicBezTo>
                    <a:pt x="0" y="215"/>
                    <a:pt x="62" y="277"/>
                    <a:pt x="138" y="277"/>
                  </a:cubicBezTo>
                  <a:lnTo>
                    <a:pt x="769" y="277"/>
                  </a:lnTo>
                  <a:cubicBezTo>
                    <a:pt x="843" y="277"/>
                    <a:pt x="907" y="215"/>
                    <a:pt x="907" y="139"/>
                  </a:cubicBezTo>
                  <a:cubicBezTo>
                    <a:pt x="907" y="64"/>
                    <a:pt x="846" y="1"/>
                    <a:pt x="76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806;p59"/>
            <p:cNvSpPr/>
            <p:nvPr/>
          </p:nvSpPr>
          <p:spPr>
            <a:xfrm>
              <a:off x="6251342" y="2382744"/>
              <a:ext cx="73952" cy="9870"/>
            </a:xfrm>
            <a:custGeom>
              <a:avLst/>
              <a:gdLst/>
              <a:ahLst/>
              <a:cxnLst/>
              <a:rect l="l" t="t" r="r" b="b"/>
              <a:pathLst>
                <a:path w="2083" h="278" extrusionOk="0">
                  <a:moveTo>
                    <a:pt x="140" y="1"/>
                  </a:moveTo>
                  <a:cubicBezTo>
                    <a:pt x="64" y="1"/>
                    <a:pt x="0" y="61"/>
                    <a:pt x="0" y="139"/>
                  </a:cubicBezTo>
                  <a:cubicBezTo>
                    <a:pt x="0" y="215"/>
                    <a:pt x="62" y="277"/>
                    <a:pt x="140" y="277"/>
                  </a:cubicBezTo>
                  <a:lnTo>
                    <a:pt x="1942" y="277"/>
                  </a:lnTo>
                  <a:cubicBezTo>
                    <a:pt x="2019" y="277"/>
                    <a:pt x="2083" y="215"/>
                    <a:pt x="2081" y="139"/>
                  </a:cubicBezTo>
                  <a:cubicBezTo>
                    <a:pt x="2081" y="64"/>
                    <a:pt x="2019" y="1"/>
                    <a:pt x="194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807;p59"/>
            <p:cNvSpPr/>
            <p:nvPr/>
          </p:nvSpPr>
          <p:spPr>
            <a:xfrm>
              <a:off x="6055575" y="2382744"/>
              <a:ext cx="37100" cy="9870"/>
            </a:xfrm>
            <a:custGeom>
              <a:avLst/>
              <a:gdLst/>
              <a:ahLst/>
              <a:cxnLst/>
              <a:rect l="l" t="t" r="r" b="b"/>
              <a:pathLst>
                <a:path w="1045" h="278" extrusionOk="0">
                  <a:moveTo>
                    <a:pt x="138" y="1"/>
                  </a:moveTo>
                  <a:cubicBezTo>
                    <a:pt x="63" y="1"/>
                    <a:pt x="0" y="61"/>
                    <a:pt x="0" y="139"/>
                  </a:cubicBezTo>
                  <a:cubicBezTo>
                    <a:pt x="0" y="215"/>
                    <a:pt x="61" y="277"/>
                    <a:pt x="138" y="277"/>
                  </a:cubicBezTo>
                  <a:lnTo>
                    <a:pt x="907" y="277"/>
                  </a:lnTo>
                  <a:cubicBezTo>
                    <a:pt x="984" y="277"/>
                    <a:pt x="1045" y="215"/>
                    <a:pt x="1045" y="139"/>
                  </a:cubicBezTo>
                  <a:cubicBezTo>
                    <a:pt x="1045" y="64"/>
                    <a:pt x="984" y="1"/>
                    <a:pt x="907"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808;p59"/>
            <p:cNvSpPr/>
            <p:nvPr/>
          </p:nvSpPr>
          <p:spPr>
            <a:xfrm>
              <a:off x="6283366" y="2410366"/>
              <a:ext cx="41928" cy="9835"/>
            </a:xfrm>
            <a:custGeom>
              <a:avLst/>
              <a:gdLst/>
              <a:ahLst/>
              <a:cxnLst/>
              <a:rect l="l" t="t" r="r" b="b"/>
              <a:pathLst>
                <a:path w="1181" h="277" extrusionOk="0">
                  <a:moveTo>
                    <a:pt x="139" y="0"/>
                  </a:moveTo>
                  <a:cubicBezTo>
                    <a:pt x="63" y="0"/>
                    <a:pt x="1" y="60"/>
                    <a:pt x="1" y="138"/>
                  </a:cubicBezTo>
                  <a:cubicBezTo>
                    <a:pt x="1" y="213"/>
                    <a:pt x="61" y="276"/>
                    <a:pt x="139" y="276"/>
                  </a:cubicBezTo>
                  <a:lnTo>
                    <a:pt x="1040" y="276"/>
                  </a:lnTo>
                  <a:cubicBezTo>
                    <a:pt x="1117" y="276"/>
                    <a:pt x="1181" y="213"/>
                    <a:pt x="1179" y="138"/>
                  </a:cubicBezTo>
                  <a:cubicBezTo>
                    <a:pt x="1179" y="63"/>
                    <a:pt x="1117" y="0"/>
                    <a:pt x="104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809;p59"/>
            <p:cNvSpPr/>
            <p:nvPr/>
          </p:nvSpPr>
          <p:spPr>
            <a:xfrm>
              <a:off x="6055575" y="2410366"/>
              <a:ext cx="56023" cy="9835"/>
            </a:xfrm>
            <a:custGeom>
              <a:avLst/>
              <a:gdLst/>
              <a:ahLst/>
              <a:cxnLst/>
              <a:rect l="l" t="t" r="r" b="b"/>
              <a:pathLst>
                <a:path w="1578" h="277" extrusionOk="0">
                  <a:moveTo>
                    <a:pt x="138" y="0"/>
                  </a:moveTo>
                  <a:cubicBezTo>
                    <a:pt x="63" y="0"/>
                    <a:pt x="0" y="60"/>
                    <a:pt x="0" y="138"/>
                  </a:cubicBezTo>
                  <a:cubicBezTo>
                    <a:pt x="0" y="213"/>
                    <a:pt x="61" y="276"/>
                    <a:pt x="138" y="276"/>
                  </a:cubicBezTo>
                  <a:lnTo>
                    <a:pt x="1438" y="276"/>
                  </a:lnTo>
                  <a:cubicBezTo>
                    <a:pt x="1515" y="276"/>
                    <a:pt x="1577" y="213"/>
                    <a:pt x="1576" y="138"/>
                  </a:cubicBezTo>
                  <a:cubicBezTo>
                    <a:pt x="1576" y="63"/>
                    <a:pt x="1514" y="0"/>
                    <a:pt x="143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810;p59"/>
            <p:cNvSpPr/>
            <p:nvPr/>
          </p:nvSpPr>
          <p:spPr>
            <a:xfrm>
              <a:off x="6295757" y="2437882"/>
              <a:ext cx="29503" cy="9835"/>
            </a:xfrm>
            <a:custGeom>
              <a:avLst/>
              <a:gdLst/>
              <a:ahLst/>
              <a:cxnLst/>
              <a:rect l="l" t="t" r="r" b="b"/>
              <a:pathLst>
                <a:path w="831" h="277" extrusionOk="0">
                  <a:moveTo>
                    <a:pt x="138" y="1"/>
                  </a:moveTo>
                  <a:cubicBezTo>
                    <a:pt x="63" y="1"/>
                    <a:pt x="0" y="63"/>
                    <a:pt x="0" y="139"/>
                  </a:cubicBezTo>
                  <a:cubicBezTo>
                    <a:pt x="0" y="214"/>
                    <a:pt x="62" y="277"/>
                    <a:pt x="138" y="277"/>
                  </a:cubicBezTo>
                  <a:lnTo>
                    <a:pt x="691" y="277"/>
                  </a:lnTo>
                  <a:cubicBezTo>
                    <a:pt x="768" y="277"/>
                    <a:pt x="830" y="214"/>
                    <a:pt x="830" y="139"/>
                  </a:cubicBezTo>
                  <a:cubicBezTo>
                    <a:pt x="830" y="63"/>
                    <a:pt x="768" y="1"/>
                    <a:pt x="69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811;p59"/>
            <p:cNvSpPr/>
            <p:nvPr/>
          </p:nvSpPr>
          <p:spPr>
            <a:xfrm>
              <a:off x="6055575" y="2437882"/>
              <a:ext cx="139738" cy="9835"/>
            </a:xfrm>
            <a:custGeom>
              <a:avLst/>
              <a:gdLst/>
              <a:ahLst/>
              <a:cxnLst/>
              <a:rect l="l" t="t" r="r" b="b"/>
              <a:pathLst>
                <a:path w="3936" h="277" extrusionOk="0">
                  <a:moveTo>
                    <a:pt x="138" y="1"/>
                  </a:moveTo>
                  <a:cubicBezTo>
                    <a:pt x="63" y="1"/>
                    <a:pt x="0" y="63"/>
                    <a:pt x="0" y="139"/>
                  </a:cubicBezTo>
                  <a:cubicBezTo>
                    <a:pt x="0" y="214"/>
                    <a:pt x="62" y="277"/>
                    <a:pt x="138" y="277"/>
                  </a:cubicBezTo>
                  <a:lnTo>
                    <a:pt x="3798" y="277"/>
                  </a:lnTo>
                  <a:cubicBezTo>
                    <a:pt x="3874" y="277"/>
                    <a:pt x="3936" y="214"/>
                    <a:pt x="3936" y="139"/>
                  </a:cubicBezTo>
                  <a:cubicBezTo>
                    <a:pt x="3936" y="63"/>
                    <a:pt x="3874" y="1"/>
                    <a:pt x="379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812;p59"/>
            <p:cNvSpPr/>
            <p:nvPr/>
          </p:nvSpPr>
          <p:spPr>
            <a:xfrm>
              <a:off x="6288337" y="2465468"/>
              <a:ext cx="36958" cy="9870"/>
            </a:xfrm>
            <a:custGeom>
              <a:avLst/>
              <a:gdLst/>
              <a:ahLst/>
              <a:cxnLst/>
              <a:rect l="l" t="t" r="r" b="b"/>
              <a:pathLst>
                <a:path w="1041" h="278" extrusionOk="0">
                  <a:moveTo>
                    <a:pt x="140" y="1"/>
                  </a:moveTo>
                  <a:cubicBezTo>
                    <a:pt x="64" y="1"/>
                    <a:pt x="0" y="61"/>
                    <a:pt x="0" y="139"/>
                  </a:cubicBezTo>
                  <a:cubicBezTo>
                    <a:pt x="0" y="214"/>
                    <a:pt x="62" y="277"/>
                    <a:pt x="140" y="277"/>
                  </a:cubicBezTo>
                  <a:lnTo>
                    <a:pt x="900" y="277"/>
                  </a:lnTo>
                  <a:cubicBezTo>
                    <a:pt x="977" y="277"/>
                    <a:pt x="1041" y="214"/>
                    <a:pt x="1039" y="139"/>
                  </a:cubicBezTo>
                  <a:cubicBezTo>
                    <a:pt x="1039" y="63"/>
                    <a:pt x="977" y="1"/>
                    <a:pt x="90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813;p59"/>
            <p:cNvSpPr/>
            <p:nvPr/>
          </p:nvSpPr>
          <p:spPr>
            <a:xfrm>
              <a:off x="6055575" y="2465468"/>
              <a:ext cx="153300" cy="9870"/>
            </a:xfrm>
            <a:custGeom>
              <a:avLst/>
              <a:gdLst/>
              <a:ahLst/>
              <a:cxnLst/>
              <a:rect l="l" t="t" r="r" b="b"/>
              <a:pathLst>
                <a:path w="4318" h="278" extrusionOk="0">
                  <a:moveTo>
                    <a:pt x="138" y="1"/>
                  </a:moveTo>
                  <a:cubicBezTo>
                    <a:pt x="63" y="1"/>
                    <a:pt x="0" y="61"/>
                    <a:pt x="0" y="139"/>
                  </a:cubicBezTo>
                  <a:cubicBezTo>
                    <a:pt x="0" y="214"/>
                    <a:pt x="62" y="277"/>
                    <a:pt x="138" y="277"/>
                  </a:cubicBezTo>
                  <a:lnTo>
                    <a:pt x="4179" y="277"/>
                  </a:lnTo>
                  <a:cubicBezTo>
                    <a:pt x="4254" y="277"/>
                    <a:pt x="4317" y="214"/>
                    <a:pt x="4317" y="139"/>
                  </a:cubicBezTo>
                  <a:cubicBezTo>
                    <a:pt x="4317" y="63"/>
                    <a:pt x="4257" y="1"/>
                    <a:pt x="417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4814;p59"/>
            <p:cNvSpPr/>
            <p:nvPr/>
          </p:nvSpPr>
          <p:spPr>
            <a:xfrm>
              <a:off x="6188145" y="2379904"/>
              <a:ext cx="49810" cy="49743"/>
            </a:xfrm>
            <a:custGeom>
              <a:avLst/>
              <a:gdLst/>
              <a:ahLst/>
              <a:cxnLst/>
              <a:rect l="l" t="t" r="r" b="b"/>
              <a:pathLst>
                <a:path w="1403" h="1401" extrusionOk="0">
                  <a:moveTo>
                    <a:pt x="500" y="0"/>
                  </a:moveTo>
                  <a:lnTo>
                    <a:pt x="0" y="500"/>
                  </a:lnTo>
                  <a:lnTo>
                    <a:pt x="901" y="1401"/>
                  </a:lnTo>
                  <a:lnTo>
                    <a:pt x="1402" y="901"/>
                  </a:lnTo>
                  <a:lnTo>
                    <a:pt x="5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4815;p59"/>
            <p:cNvSpPr/>
            <p:nvPr/>
          </p:nvSpPr>
          <p:spPr>
            <a:xfrm>
              <a:off x="6196560" y="2379797"/>
              <a:ext cx="41431" cy="41434"/>
            </a:xfrm>
            <a:custGeom>
              <a:avLst/>
              <a:gdLst/>
              <a:ahLst/>
              <a:cxnLst/>
              <a:rect l="l" t="t" r="r" b="b"/>
              <a:pathLst>
                <a:path w="1167" h="1167" extrusionOk="0">
                  <a:moveTo>
                    <a:pt x="266" y="1"/>
                  </a:moveTo>
                  <a:lnTo>
                    <a:pt x="1" y="265"/>
                  </a:lnTo>
                  <a:lnTo>
                    <a:pt x="902" y="1166"/>
                  </a:lnTo>
                  <a:lnTo>
                    <a:pt x="1166" y="903"/>
                  </a:lnTo>
                  <a:lnTo>
                    <a:pt x="266"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4816;p59"/>
            <p:cNvSpPr/>
            <p:nvPr/>
          </p:nvSpPr>
          <p:spPr>
            <a:xfrm>
              <a:off x="6209909" y="2402129"/>
              <a:ext cx="70792" cy="68205"/>
            </a:xfrm>
            <a:custGeom>
              <a:avLst/>
              <a:gdLst/>
              <a:ahLst/>
              <a:cxnLst/>
              <a:rect l="l" t="t" r="r" b="b"/>
              <a:pathLst>
                <a:path w="1994" h="1921" extrusionOk="0">
                  <a:moveTo>
                    <a:pt x="757" y="0"/>
                  </a:moveTo>
                  <a:cubicBezTo>
                    <a:pt x="713" y="0"/>
                    <a:pt x="670" y="17"/>
                    <a:pt x="636" y="51"/>
                  </a:cubicBezTo>
                  <a:lnTo>
                    <a:pt x="67" y="619"/>
                  </a:lnTo>
                  <a:cubicBezTo>
                    <a:pt x="0" y="685"/>
                    <a:pt x="0" y="793"/>
                    <a:pt x="67" y="859"/>
                  </a:cubicBezTo>
                  <a:lnTo>
                    <a:pt x="962" y="1753"/>
                  </a:lnTo>
                  <a:cubicBezTo>
                    <a:pt x="1073" y="1865"/>
                    <a:pt x="1220" y="1920"/>
                    <a:pt x="1366" y="1920"/>
                  </a:cubicBezTo>
                  <a:cubicBezTo>
                    <a:pt x="1512" y="1920"/>
                    <a:pt x="1659" y="1865"/>
                    <a:pt x="1770" y="1753"/>
                  </a:cubicBezTo>
                  <a:cubicBezTo>
                    <a:pt x="1993" y="1530"/>
                    <a:pt x="1993" y="1169"/>
                    <a:pt x="1770" y="944"/>
                  </a:cubicBezTo>
                  <a:lnTo>
                    <a:pt x="877" y="51"/>
                  </a:lnTo>
                  <a:cubicBezTo>
                    <a:pt x="844" y="17"/>
                    <a:pt x="800" y="0"/>
                    <a:pt x="7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4817;p59"/>
            <p:cNvSpPr/>
            <p:nvPr/>
          </p:nvSpPr>
          <p:spPr>
            <a:xfrm>
              <a:off x="6226205" y="2402129"/>
              <a:ext cx="54496" cy="67566"/>
            </a:xfrm>
            <a:custGeom>
              <a:avLst/>
              <a:gdLst/>
              <a:ahLst/>
              <a:cxnLst/>
              <a:rect l="l" t="t" r="r" b="b"/>
              <a:pathLst>
                <a:path w="1535" h="1903" extrusionOk="0">
                  <a:moveTo>
                    <a:pt x="298" y="0"/>
                  </a:moveTo>
                  <a:cubicBezTo>
                    <a:pt x="254" y="0"/>
                    <a:pt x="211" y="17"/>
                    <a:pt x="177" y="51"/>
                  </a:cubicBezTo>
                  <a:lnTo>
                    <a:pt x="0" y="226"/>
                  </a:lnTo>
                  <a:cubicBezTo>
                    <a:pt x="35" y="232"/>
                    <a:pt x="70" y="248"/>
                    <a:pt x="95" y="275"/>
                  </a:cubicBezTo>
                  <a:lnTo>
                    <a:pt x="991" y="1169"/>
                  </a:lnTo>
                  <a:cubicBezTo>
                    <a:pt x="1189" y="1369"/>
                    <a:pt x="1211" y="1680"/>
                    <a:pt x="1052" y="1903"/>
                  </a:cubicBezTo>
                  <a:cubicBezTo>
                    <a:pt x="1149" y="1878"/>
                    <a:pt x="1238" y="1828"/>
                    <a:pt x="1311" y="1753"/>
                  </a:cubicBezTo>
                  <a:cubicBezTo>
                    <a:pt x="1534" y="1530"/>
                    <a:pt x="1534" y="1169"/>
                    <a:pt x="1311" y="944"/>
                  </a:cubicBezTo>
                  <a:lnTo>
                    <a:pt x="418" y="51"/>
                  </a:lnTo>
                  <a:cubicBezTo>
                    <a:pt x="385" y="17"/>
                    <a:pt x="341" y="0"/>
                    <a:pt x="29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4818;p59"/>
            <p:cNvSpPr/>
            <p:nvPr/>
          </p:nvSpPr>
          <p:spPr>
            <a:xfrm>
              <a:off x="6102049" y="2293665"/>
              <a:ext cx="116519" cy="116527"/>
            </a:xfrm>
            <a:custGeom>
              <a:avLst/>
              <a:gdLst/>
              <a:ahLst/>
              <a:cxnLst/>
              <a:rect l="l" t="t" r="r" b="b"/>
              <a:pathLst>
                <a:path w="3282" h="3282" extrusionOk="0">
                  <a:moveTo>
                    <a:pt x="1641" y="0"/>
                  </a:moveTo>
                  <a:cubicBezTo>
                    <a:pt x="735" y="0"/>
                    <a:pt x="1" y="734"/>
                    <a:pt x="1" y="1641"/>
                  </a:cubicBezTo>
                  <a:cubicBezTo>
                    <a:pt x="1" y="2547"/>
                    <a:pt x="735" y="3281"/>
                    <a:pt x="1641" y="3281"/>
                  </a:cubicBezTo>
                  <a:cubicBezTo>
                    <a:pt x="2548" y="3281"/>
                    <a:pt x="3282" y="2547"/>
                    <a:pt x="3282" y="1641"/>
                  </a:cubicBezTo>
                  <a:cubicBezTo>
                    <a:pt x="3282" y="734"/>
                    <a:pt x="2548" y="0"/>
                    <a:pt x="1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4819;p59"/>
            <p:cNvSpPr/>
            <p:nvPr/>
          </p:nvSpPr>
          <p:spPr>
            <a:xfrm>
              <a:off x="6135564" y="2295085"/>
              <a:ext cx="88614" cy="115107"/>
            </a:xfrm>
            <a:custGeom>
              <a:avLst/>
              <a:gdLst/>
              <a:ahLst/>
              <a:cxnLst/>
              <a:rect l="l" t="t" r="r" b="b"/>
              <a:pathLst>
                <a:path w="2496" h="3242" extrusionOk="0">
                  <a:moveTo>
                    <a:pt x="1050" y="1"/>
                  </a:moveTo>
                  <a:lnTo>
                    <a:pt x="1050" y="1"/>
                  </a:lnTo>
                  <a:cubicBezTo>
                    <a:pt x="1217" y="77"/>
                    <a:pt x="1375" y="188"/>
                    <a:pt x="1513" y="326"/>
                  </a:cubicBezTo>
                  <a:cubicBezTo>
                    <a:pt x="2155" y="966"/>
                    <a:pt x="2155" y="2004"/>
                    <a:pt x="1513" y="2644"/>
                  </a:cubicBezTo>
                  <a:cubicBezTo>
                    <a:pt x="1193" y="2965"/>
                    <a:pt x="774" y="3125"/>
                    <a:pt x="353" y="3125"/>
                  </a:cubicBezTo>
                  <a:cubicBezTo>
                    <a:pt x="235" y="3125"/>
                    <a:pt x="117" y="3113"/>
                    <a:pt x="1" y="3087"/>
                  </a:cubicBezTo>
                  <a:lnTo>
                    <a:pt x="1" y="3087"/>
                  </a:lnTo>
                  <a:cubicBezTo>
                    <a:pt x="221" y="3190"/>
                    <a:pt x="459" y="3241"/>
                    <a:pt x="696" y="3241"/>
                  </a:cubicBezTo>
                  <a:cubicBezTo>
                    <a:pt x="1116" y="3241"/>
                    <a:pt x="1535" y="3081"/>
                    <a:pt x="1856" y="2761"/>
                  </a:cubicBezTo>
                  <a:cubicBezTo>
                    <a:pt x="2496" y="2120"/>
                    <a:pt x="2496" y="1081"/>
                    <a:pt x="1854" y="442"/>
                  </a:cubicBezTo>
                  <a:cubicBezTo>
                    <a:pt x="1625" y="212"/>
                    <a:pt x="1345" y="65"/>
                    <a:pt x="105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4820;p59"/>
            <p:cNvSpPr/>
            <p:nvPr/>
          </p:nvSpPr>
          <p:spPr>
            <a:xfrm>
              <a:off x="6121470" y="2313086"/>
              <a:ext cx="77679" cy="77685"/>
            </a:xfrm>
            <a:custGeom>
              <a:avLst/>
              <a:gdLst/>
              <a:ahLst/>
              <a:cxnLst/>
              <a:rect l="l" t="t" r="r" b="b"/>
              <a:pathLst>
                <a:path w="2188" h="2188" extrusionOk="0">
                  <a:moveTo>
                    <a:pt x="1094" y="0"/>
                  </a:moveTo>
                  <a:cubicBezTo>
                    <a:pt x="490" y="0"/>
                    <a:pt x="0" y="489"/>
                    <a:pt x="0" y="1094"/>
                  </a:cubicBezTo>
                  <a:cubicBezTo>
                    <a:pt x="0" y="1698"/>
                    <a:pt x="490" y="2187"/>
                    <a:pt x="1094" y="2187"/>
                  </a:cubicBezTo>
                  <a:cubicBezTo>
                    <a:pt x="1699" y="2187"/>
                    <a:pt x="2188" y="1698"/>
                    <a:pt x="2188" y="1094"/>
                  </a:cubicBezTo>
                  <a:cubicBezTo>
                    <a:pt x="2188" y="489"/>
                    <a:pt x="1699" y="0"/>
                    <a:pt x="10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4821;p59"/>
            <p:cNvSpPr/>
            <p:nvPr/>
          </p:nvSpPr>
          <p:spPr>
            <a:xfrm>
              <a:off x="6131162" y="2316530"/>
              <a:ext cx="71786" cy="74241"/>
            </a:xfrm>
            <a:custGeom>
              <a:avLst/>
              <a:gdLst/>
              <a:ahLst/>
              <a:cxnLst/>
              <a:rect l="l" t="t" r="r" b="b"/>
              <a:pathLst>
                <a:path w="2022" h="2091" extrusionOk="0">
                  <a:moveTo>
                    <a:pt x="1273" y="1"/>
                  </a:moveTo>
                  <a:cubicBezTo>
                    <a:pt x="1653" y="430"/>
                    <a:pt x="1637" y="1089"/>
                    <a:pt x="1225" y="1499"/>
                  </a:cubicBezTo>
                  <a:cubicBezTo>
                    <a:pt x="1012" y="1712"/>
                    <a:pt x="732" y="1819"/>
                    <a:pt x="452" y="1819"/>
                  </a:cubicBezTo>
                  <a:cubicBezTo>
                    <a:pt x="298" y="1819"/>
                    <a:pt x="144" y="1786"/>
                    <a:pt x="1" y="1722"/>
                  </a:cubicBezTo>
                  <a:lnTo>
                    <a:pt x="1" y="1722"/>
                  </a:lnTo>
                  <a:cubicBezTo>
                    <a:pt x="15" y="1738"/>
                    <a:pt x="31" y="1754"/>
                    <a:pt x="48" y="1771"/>
                  </a:cubicBezTo>
                  <a:cubicBezTo>
                    <a:pt x="261" y="1984"/>
                    <a:pt x="541" y="2090"/>
                    <a:pt x="821" y="2090"/>
                  </a:cubicBezTo>
                  <a:cubicBezTo>
                    <a:pt x="1101" y="2090"/>
                    <a:pt x="1382" y="1984"/>
                    <a:pt x="1595" y="1771"/>
                  </a:cubicBezTo>
                  <a:cubicBezTo>
                    <a:pt x="2021" y="1344"/>
                    <a:pt x="2021" y="651"/>
                    <a:pt x="1595" y="224"/>
                  </a:cubicBezTo>
                  <a:cubicBezTo>
                    <a:pt x="1499" y="128"/>
                    <a:pt x="1390" y="53"/>
                    <a:pt x="127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9"/>
        <p:cNvGrpSpPr/>
        <p:nvPr/>
      </p:nvGrpSpPr>
      <p:grpSpPr>
        <a:xfrm>
          <a:off x="0" y="0"/>
          <a:ext cx="0" cy="0"/>
          <a:chOff x="0" y="0"/>
          <a:chExt cx="0" cy="0"/>
        </a:xfrm>
      </p:grpSpPr>
      <p:grpSp>
        <p:nvGrpSpPr>
          <p:cNvPr id="2180" name="Google Shape;2180;p50"/>
          <p:cNvGrpSpPr/>
          <p:nvPr/>
        </p:nvGrpSpPr>
        <p:grpSpPr>
          <a:xfrm>
            <a:off x="1123325" y="1089000"/>
            <a:ext cx="6897300" cy="2747400"/>
            <a:chOff x="1123325" y="1089000"/>
            <a:chExt cx="6897300" cy="2747400"/>
          </a:xfrm>
        </p:grpSpPr>
        <p:sp>
          <p:nvSpPr>
            <p:cNvPr id="2181" name="Google Shape;2181;p50"/>
            <p:cNvSpPr/>
            <p:nvPr/>
          </p:nvSpPr>
          <p:spPr>
            <a:xfrm>
              <a:off x="1123325" y="1089000"/>
              <a:ext cx="6897300" cy="2747400"/>
            </a:xfrm>
            <a:prstGeom prst="rect">
              <a:avLst/>
            </a:prstGeom>
            <a:solidFill>
              <a:srgbClr val="7C7C7C">
                <a:alpha val="263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1123325" y="1089000"/>
              <a:ext cx="6897300" cy="218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123775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142120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1604650" y="114792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6" name="Google Shape;2186;p50"/>
          <p:cNvSpPr txBox="1">
            <a:spLocks noGrp="1"/>
          </p:cNvSpPr>
          <p:nvPr>
            <p:ph type="title"/>
          </p:nvPr>
        </p:nvSpPr>
        <p:spPr>
          <a:xfrm>
            <a:off x="1123325" y="1307100"/>
            <a:ext cx="6897300" cy="2529300"/>
          </a:xfrm>
          <a:prstGeom prst="rect">
            <a:avLst/>
          </a:prstGeom>
        </p:spPr>
        <p:txBody>
          <a:bodyPr spcFirstLastPara="1" wrap="square" lIns="91425" tIns="91425" rIns="91425" bIns="91425" anchor="ctr" anchorCtr="0">
            <a:noAutofit/>
          </a:bodyPr>
          <a:lstStyle/>
          <a:p>
            <a:pPr lvl="0"/>
            <a:r>
              <a:rPr lang="tr-TR" sz="4500" dirty="0" smtClean="0">
                <a:solidFill>
                  <a:schemeClr val="lt2"/>
                </a:solidFill>
              </a:rPr>
              <a:t>STEGANALYSIS</a:t>
            </a:r>
            <a:endParaRPr lang="tr-TR" sz="45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1"/>
        <p:cNvGrpSpPr/>
        <p:nvPr/>
      </p:nvGrpSpPr>
      <p:grpSpPr>
        <a:xfrm>
          <a:off x="0" y="0"/>
          <a:ext cx="0" cy="0"/>
          <a:chOff x="0" y="0"/>
          <a:chExt cx="0" cy="0"/>
        </a:xfrm>
      </p:grpSpPr>
      <p:sp>
        <p:nvSpPr>
          <p:cNvPr id="1922" name="Google Shape;1922;p45"/>
          <p:cNvSpPr/>
          <p:nvPr/>
        </p:nvSpPr>
        <p:spPr>
          <a:xfrm>
            <a:off x="1383650" y="2639600"/>
            <a:ext cx="2907600" cy="10521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3" name="Google Shape;1923;p45"/>
          <p:cNvGrpSpPr/>
          <p:nvPr/>
        </p:nvGrpSpPr>
        <p:grpSpPr>
          <a:xfrm>
            <a:off x="5017137" y="1998050"/>
            <a:ext cx="2813400" cy="2227800"/>
            <a:chOff x="5072850" y="1998050"/>
            <a:chExt cx="2813400" cy="2227800"/>
          </a:xfrm>
        </p:grpSpPr>
        <p:sp>
          <p:nvSpPr>
            <p:cNvPr id="1924" name="Google Shape;1924;p45"/>
            <p:cNvSpPr/>
            <p:nvPr/>
          </p:nvSpPr>
          <p:spPr>
            <a:xfrm>
              <a:off x="5072850" y="2216150"/>
              <a:ext cx="2813400" cy="200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5072850" y="1998050"/>
              <a:ext cx="2813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4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smtClean="0">
                <a:solidFill>
                  <a:schemeClr val="lt2"/>
                </a:solidFill>
              </a:rPr>
              <a:t>Steganalysis</a:t>
            </a:r>
            <a:endParaRPr dirty="0"/>
          </a:p>
        </p:txBody>
      </p:sp>
      <p:sp>
        <p:nvSpPr>
          <p:cNvPr id="1927" name="Google Shape;1927;p45"/>
          <p:cNvSpPr txBox="1">
            <a:spLocks noGrp="1"/>
          </p:cNvSpPr>
          <p:nvPr>
            <p:ph type="subTitle" idx="1"/>
          </p:nvPr>
        </p:nvSpPr>
        <p:spPr>
          <a:xfrm>
            <a:off x="1383650" y="2639606"/>
            <a:ext cx="2907600" cy="1052100"/>
          </a:xfrm>
          <a:prstGeom prst="rect">
            <a:avLst/>
          </a:prstGeom>
        </p:spPr>
        <p:txBody>
          <a:bodyPr spcFirstLastPara="1" wrap="square" lIns="91425" tIns="91425" rIns="91425" bIns="91425" anchor="t" anchorCtr="0">
            <a:noAutofit/>
          </a:bodyPr>
          <a:lstStyle/>
          <a:p>
            <a:pPr marL="0" lvl="0" indent="0"/>
            <a:r>
              <a:rPr lang="en-US" sz="1600" dirty="0" err="1"/>
              <a:t>Steganalysis</a:t>
            </a:r>
            <a:r>
              <a:rPr lang="en-US" sz="1600" dirty="0"/>
              <a:t> is used to detect the presence of a hidden message in a file.</a:t>
            </a:r>
            <a:endParaRPr sz="1600" dirty="0"/>
          </a:p>
        </p:txBody>
      </p:sp>
      <p:pic>
        <p:nvPicPr>
          <p:cNvPr id="1928" name="Google Shape;1928;p45"/>
          <p:cNvPicPr preferRelativeResize="0"/>
          <p:nvPr/>
        </p:nvPicPr>
        <p:blipFill>
          <a:blip r:embed="rId3">
            <a:alphaModFix/>
          </a:blip>
          <a:stretch>
            <a:fillRect/>
          </a:stretch>
        </p:blipFill>
        <p:spPr>
          <a:xfrm>
            <a:off x="5017137" y="2216278"/>
            <a:ext cx="2813401" cy="2009572"/>
          </a:xfrm>
          <a:prstGeom prst="rect">
            <a:avLst/>
          </a:prstGeom>
          <a:noFill/>
          <a:ln>
            <a:noFill/>
          </a:ln>
        </p:spPr>
      </p:pic>
      <p:grpSp>
        <p:nvGrpSpPr>
          <p:cNvPr id="1929" name="Google Shape;1929;p45"/>
          <p:cNvGrpSpPr/>
          <p:nvPr/>
        </p:nvGrpSpPr>
        <p:grpSpPr>
          <a:xfrm>
            <a:off x="5017137" y="1998050"/>
            <a:ext cx="2813400" cy="218100"/>
            <a:chOff x="1290775" y="1427525"/>
            <a:chExt cx="2813400" cy="218100"/>
          </a:xfrm>
        </p:grpSpPr>
        <p:sp>
          <p:nvSpPr>
            <p:cNvPr id="1930" name="Google Shape;1930;p45"/>
            <p:cNvSpPr/>
            <p:nvPr/>
          </p:nvSpPr>
          <p:spPr>
            <a:xfrm>
              <a:off x="1290775" y="1427525"/>
              <a:ext cx="2813400" cy="21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1405200" y="148645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1588650" y="148645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1772100" y="148645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45"/>
          <p:cNvSpPr/>
          <p:nvPr/>
        </p:nvSpPr>
        <p:spPr>
          <a:xfrm>
            <a:off x="1383650" y="2421500"/>
            <a:ext cx="29076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63" name="Google Shape;1963;p47"/>
          <p:cNvSpPr/>
          <p:nvPr/>
        </p:nvSpPr>
        <p:spPr>
          <a:xfrm>
            <a:off x="911776" y="1371750"/>
            <a:ext cx="7431363" cy="912218"/>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47"/>
          <p:cNvGrpSpPr/>
          <p:nvPr/>
        </p:nvGrpSpPr>
        <p:grpSpPr>
          <a:xfrm>
            <a:off x="911801" y="1204922"/>
            <a:ext cx="7431325" cy="210714"/>
            <a:chOff x="1290775" y="1427529"/>
            <a:chExt cx="2867100" cy="218100"/>
          </a:xfrm>
        </p:grpSpPr>
        <p:sp>
          <p:nvSpPr>
            <p:cNvPr id="1965"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 name="Google Shape;1975;p4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GB" dirty="0" err="1">
                <a:solidFill>
                  <a:schemeClr val="tx2"/>
                </a:solidFill>
              </a:rPr>
              <a:t>Steganalysis</a:t>
            </a:r>
            <a:endParaRPr dirty="0">
              <a:solidFill>
                <a:schemeClr val="tx2"/>
              </a:solidFill>
            </a:endParaRPr>
          </a:p>
        </p:txBody>
      </p:sp>
      <p:sp>
        <p:nvSpPr>
          <p:cNvPr id="1976" name="Google Shape;1976;p47"/>
          <p:cNvSpPr txBox="1">
            <a:spLocks noGrp="1"/>
          </p:cNvSpPr>
          <p:nvPr>
            <p:ph type="title" idx="2"/>
          </p:nvPr>
        </p:nvSpPr>
        <p:spPr>
          <a:xfrm>
            <a:off x="911776" y="1423021"/>
            <a:ext cx="7431363" cy="478732"/>
          </a:xfrm>
          <a:prstGeom prst="rect">
            <a:avLst/>
          </a:prstGeom>
        </p:spPr>
        <p:txBody>
          <a:bodyPr spcFirstLastPara="1" wrap="square" lIns="91425" tIns="91425" rIns="91425" bIns="91425" anchor="ctr" anchorCtr="0">
            <a:noAutofit/>
          </a:bodyPr>
          <a:lstStyle/>
          <a:p>
            <a:pPr lvl="0"/>
            <a:r>
              <a:rPr lang="en-GB" dirty="0"/>
              <a:t>Visual Detection</a:t>
            </a:r>
            <a:endParaRPr dirty="0"/>
          </a:p>
        </p:txBody>
      </p:sp>
      <p:sp>
        <p:nvSpPr>
          <p:cNvPr id="1977" name="Google Shape;1977;p47"/>
          <p:cNvSpPr txBox="1">
            <a:spLocks noGrp="1"/>
          </p:cNvSpPr>
          <p:nvPr>
            <p:ph type="subTitle" idx="1"/>
          </p:nvPr>
        </p:nvSpPr>
        <p:spPr>
          <a:xfrm>
            <a:off x="911800" y="1901721"/>
            <a:ext cx="7431326" cy="391335"/>
          </a:xfrm>
          <a:prstGeom prst="rect">
            <a:avLst/>
          </a:prstGeom>
        </p:spPr>
        <p:txBody>
          <a:bodyPr spcFirstLastPara="1" wrap="square" lIns="91425" tIns="91425" rIns="91425" bIns="91425" anchor="t" anchorCtr="0">
            <a:noAutofit/>
          </a:bodyPr>
          <a:lstStyle/>
          <a:p>
            <a:pPr lvl="0"/>
            <a:r>
              <a:rPr lang="en-GB" sz="1150" dirty="0"/>
              <a:t>It is called visual detection of some anomalies that occur as a result of data embedding in images.</a:t>
            </a:r>
          </a:p>
        </p:txBody>
      </p:sp>
      <p:sp>
        <p:nvSpPr>
          <p:cNvPr id="241" name="Google Shape;1963;p47"/>
          <p:cNvSpPr/>
          <p:nvPr/>
        </p:nvSpPr>
        <p:spPr>
          <a:xfrm>
            <a:off x="891814" y="2567334"/>
            <a:ext cx="7453346" cy="90091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1964;p47"/>
          <p:cNvGrpSpPr/>
          <p:nvPr/>
        </p:nvGrpSpPr>
        <p:grpSpPr>
          <a:xfrm>
            <a:off x="891856" y="2388591"/>
            <a:ext cx="7453308" cy="208103"/>
            <a:chOff x="1290775" y="1427529"/>
            <a:chExt cx="2867100" cy="218100"/>
          </a:xfrm>
        </p:grpSpPr>
        <p:sp>
          <p:nvSpPr>
            <p:cNvPr id="243"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1976;p47"/>
          <p:cNvSpPr txBox="1">
            <a:spLocks noGrp="1"/>
          </p:cNvSpPr>
          <p:nvPr>
            <p:ph type="title" idx="2"/>
          </p:nvPr>
        </p:nvSpPr>
        <p:spPr>
          <a:xfrm>
            <a:off x="891830" y="2606690"/>
            <a:ext cx="7453346" cy="472799"/>
          </a:xfrm>
          <a:prstGeom prst="rect">
            <a:avLst/>
          </a:prstGeom>
        </p:spPr>
        <p:txBody>
          <a:bodyPr spcFirstLastPara="1" wrap="square" lIns="91425" tIns="91425" rIns="91425" bIns="91425" anchor="ctr" anchorCtr="0">
            <a:noAutofit/>
          </a:bodyPr>
          <a:lstStyle/>
          <a:p>
            <a:pPr lvl="0"/>
            <a:r>
              <a:rPr lang="en-GB" dirty="0"/>
              <a:t>Histogram Analysis</a:t>
            </a:r>
            <a:endParaRPr dirty="0"/>
          </a:p>
        </p:txBody>
      </p:sp>
      <p:sp>
        <p:nvSpPr>
          <p:cNvPr id="248" name="Google Shape;1977;p47"/>
          <p:cNvSpPr txBox="1">
            <a:spLocks noGrp="1"/>
          </p:cNvSpPr>
          <p:nvPr>
            <p:ph type="subTitle" idx="1"/>
          </p:nvPr>
        </p:nvSpPr>
        <p:spPr>
          <a:xfrm>
            <a:off x="891854" y="3085390"/>
            <a:ext cx="7453309" cy="386485"/>
          </a:xfrm>
          <a:prstGeom prst="rect">
            <a:avLst/>
          </a:prstGeom>
        </p:spPr>
        <p:txBody>
          <a:bodyPr spcFirstLastPara="1" wrap="square" lIns="91425" tIns="91425" rIns="91425" bIns="91425" anchor="t" anchorCtr="0">
            <a:noAutofit/>
          </a:bodyPr>
          <a:lstStyle/>
          <a:p>
            <a:pPr lvl="0"/>
            <a:r>
              <a:rPr lang="en-GB" sz="1050" dirty="0"/>
              <a:t>This method is based on the statistical analysis of the changing pixel value pairs as a result of data embedding in the image.</a:t>
            </a:r>
          </a:p>
        </p:txBody>
      </p:sp>
      <p:sp>
        <p:nvSpPr>
          <p:cNvPr id="249" name="Google Shape;1963;p47"/>
          <p:cNvSpPr/>
          <p:nvPr/>
        </p:nvSpPr>
        <p:spPr>
          <a:xfrm>
            <a:off x="911776" y="3741808"/>
            <a:ext cx="7451304" cy="100689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 name="Google Shape;1964;p47"/>
          <p:cNvGrpSpPr/>
          <p:nvPr/>
        </p:nvGrpSpPr>
        <p:grpSpPr>
          <a:xfrm>
            <a:off x="891848" y="3584175"/>
            <a:ext cx="7453308" cy="208103"/>
            <a:chOff x="1290775" y="1427529"/>
            <a:chExt cx="2867100" cy="218100"/>
          </a:xfrm>
        </p:grpSpPr>
        <p:sp>
          <p:nvSpPr>
            <p:cNvPr id="251"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1976;p47"/>
          <p:cNvSpPr txBox="1">
            <a:spLocks noGrp="1"/>
          </p:cNvSpPr>
          <p:nvPr>
            <p:ph type="title" idx="2"/>
          </p:nvPr>
        </p:nvSpPr>
        <p:spPr>
          <a:xfrm>
            <a:off x="891822" y="3802274"/>
            <a:ext cx="7453346" cy="472799"/>
          </a:xfrm>
          <a:prstGeom prst="rect">
            <a:avLst/>
          </a:prstGeom>
        </p:spPr>
        <p:txBody>
          <a:bodyPr spcFirstLastPara="1" wrap="square" lIns="91425" tIns="91425" rIns="91425" bIns="91425" anchor="ctr" anchorCtr="0">
            <a:noAutofit/>
          </a:bodyPr>
          <a:lstStyle/>
          <a:p>
            <a:pPr lvl="0"/>
            <a:r>
              <a:rPr lang="en-GB" dirty="0"/>
              <a:t>High-Order Statistical Analysis</a:t>
            </a:r>
            <a:endParaRPr dirty="0"/>
          </a:p>
        </p:txBody>
      </p:sp>
      <p:sp>
        <p:nvSpPr>
          <p:cNvPr id="256" name="Google Shape;1977;p47"/>
          <p:cNvSpPr txBox="1">
            <a:spLocks noGrp="1"/>
          </p:cNvSpPr>
          <p:nvPr>
            <p:ph type="subTitle" idx="1"/>
          </p:nvPr>
        </p:nvSpPr>
        <p:spPr>
          <a:xfrm>
            <a:off x="891847" y="4280974"/>
            <a:ext cx="7451279" cy="467726"/>
          </a:xfrm>
          <a:prstGeom prst="rect">
            <a:avLst/>
          </a:prstGeom>
        </p:spPr>
        <p:txBody>
          <a:bodyPr spcFirstLastPara="1" wrap="square" lIns="91425" tIns="91425" rIns="91425" bIns="91425" anchor="t" anchorCtr="0">
            <a:noAutofit/>
          </a:bodyPr>
          <a:lstStyle/>
          <a:p>
            <a:r>
              <a:rPr lang="en-GB" sz="1100" dirty="0"/>
              <a:t>In this method, in addition to the histogram analysis, statistical analysis of the positions of the pixels where the change takes place is also performed.</a:t>
            </a:r>
          </a:p>
        </p:txBody>
      </p:sp>
    </p:spTree>
    <p:extLst>
      <p:ext uri="{BB962C8B-B14F-4D97-AF65-F5344CB8AC3E}">
        <p14:creationId xmlns:p14="http://schemas.microsoft.com/office/powerpoint/2010/main" val="15668671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63" name="Google Shape;1963;p47"/>
          <p:cNvSpPr/>
          <p:nvPr/>
        </p:nvSpPr>
        <p:spPr>
          <a:xfrm>
            <a:off x="956994" y="1615082"/>
            <a:ext cx="7431363" cy="912218"/>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47"/>
          <p:cNvGrpSpPr/>
          <p:nvPr/>
        </p:nvGrpSpPr>
        <p:grpSpPr>
          <a:xfrm>
            <a:off x="957019" y="1448254"/>
            <a:ext cx="7431325" cy="210714"/>
            <a:chOff x="1290775" y="1427529"/>
            <a:chExt cx="2867100" cy="218100"/>
          </a:xfrm>
        </p:grpSpPr>
        <p:sp>
          <p:nvSpPr>
            <p:cNvPr id="1965"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 name="Google Shape;1975;p4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en-GB" dirty="0" err="1">
                <a:solidFill>
                  <a:schemeClr val="tx2"/>
                </a:solidFill>
              </a:rPr>
              <a:t>Steganalysis</a:t>
            </a:r>
            <a:endParaRPr dirty="0">
              <a:solidFill>
                <a:schemeClr val="tx2"/>
              </a:solidFill>
            </a:endParaRPr>
          </a:p>
        </p:txBody>
      </p:sp>
      <p:sp>
        <p:nvSpPr>
          <p:cNvPr id="1976" name="Google Shape;1976;p47"/>
          <p:cNvSpPr txBox="1">
            <a:spLocks noGrp="1"/>
          </p:cNvSpPr>
          <p:nvPr>
            <p:ph type="title" idx="2"/>
          </p:nvPr>
        </p:nvSpPr>
        <p:spPr>
          <a:xfrm>
            <a:off x="956994" y="1666353"/>
            <a:ext cx="7431363" cy="478732"/>
          </a:xfrm>
          <a:prstGeom prst="rect">
            <a:avLst/>
          </a:prstGeom>
        </p:spPr>
        <p:txBody>
          <a:bodyPr spcFirstLastPara="1" wrap="square" lIns="91425" tIns="91425" rIns="91425" bIns="91425" anchor="ctr" anchorCtr="0">
            <a:noAutofit/>
          </a:bodyPr>
          <a:lstStyle/>
          <a:p>
            <a:pPr lvl="0"/>
            <a:r>
              <a:rPr lang="en-GB" dirty="0"/>
              <a:t>Algorithm or Type-Specific Detections</a:t>
            </a:r>
            <a:endParaRPr dirty="0"/>
          </a:p>
        </p:txBody>
      </p:sp>
      <p:sp>
        <p:nvSpPr>
          <p:cNvPr id="1977" name="Google Shape;1977;p47"/>
          <p:cNvSpPr txBox="1">
            <a:spLocks noGrp="1"/>
          </p:cNvSpPr>
          <p:nvPr>
            <p:ph type="subTitle" idx="1"/>
          </p:nvPr>
        </p:nvSpPr>
        <p:spPr>
          <a:xfrm>
            <a:off x="957018" y="2145053"/>
            <a:ext cx="7431326" cy="391335"/>
          </a:xfrm>
          <a:prstGeom prst="rect">
            <a:avLst/>
          </a:prstGeom>
        </p:spPr>
        <p:txBody>
          <a:bodyPr spcFirstLastPara="1" wrap="square" lIns="91425" tIns="91425" rIns="91425" bIns="91425" anchor="t" anchorCtr="0">
            <a:noAutofit/>
          </a:bodyPr>
          <a:lstStyle/>
          <a:p>
            <a:pPr lvl="0"/>
            <a:r>
              <a:rPr lang="en-GB" sz="1200" dirty="0"/>
              <a:t>It includes </a:t>
            </a:r>
            <a:r>
              <a:rPr lang="en-GB" sz="1200" dirty="0" err="1"/>
              <a:t>steganalysis</a:t>
            </a:r>
            <a:r>
              <a:rPr lang="en-GB" sz="1200" dirty="0"/>
              <a:t> methods developed specifically for image types with extensions such as JPEG.</a:t>
            </a:r>
          </a:p>
        </p:txBody>
      </p:sp>
      <p:sp>
        <p:nvSpPr>
          <p:cNvPr id="241" name="Google Shape;1963;p47"/>
          <p:cNvSpPr/>
          <p:nvPr/>
        </p:nvSpPr>
        <p:spPr>
          <a:xfrm>
            <a:off x="956994" y="3184743"/>
            <a:ext cx="7453346" cy="900912"/>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1964;p47"/>
          <p:cNvGrpSpPr/>
          <p:nvPr/>
        </p:nvGrpSpPr>
        <p:grpSpPr>
          <a:xfrm>
            <a:off x="957036" y="3006000"/>
            <a:ext cx="7453308" cy="208103"/>
            <a:chOff x="1290775" y="1427529"/>
            <a:chExt cx="2867100" cy="218100"/>
          </a:xfrm>
        </p:grpSpPr>
        <p:sp>
          <p:nvSpPr>
            <p:cNvPr id="243"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1976;p47"/>
          <p:cNvSpPr txBox="1">
            <a:spLocks noGrp="1"/>
          </p:cNvSpPr>
          <p:nvPr>
            <p:ph type="title" idx="2"/>
          </p:nvPr>
        </p:nvSpPr>
        <p:spPr>
          <a:xfrm>
            <a:off x="957010" y="3224099"/>
            <a:ext cx="7453346" cy="472799"/>
          </a:xfrm>
          <a:prstGeom prst="rect">
            <a:avLst/>
          </a:prstGeom>
        </p:spPr>
        <p:txBody>
          <a:bodyPr spcFirstLastPara="1" wrap="square" lIns="91425" tIns="91425" rIns="91425" bIns="91425" anchor="ctr" anchorCtr="0">
            <a:noAutofit/>
          </a:bodyPr>
          <a:lstStyle/>
          <a:p>
            <a:pPr lvl="0"/>
            <a:r>
              <a:rPr lang="en-GB" dirty="0"/>
              <a:t>Universal Detection Systems</a:t>
            </a:r>
            <a:endParaRPr dirty="0"/>
          </a:p>
        </p:txBody>
      </p:sp>
      <p:sp>
        <p:nvSpPr>
          <p:cNvPr id="248" name="Google Shape;1977;p47"/>
          <p:cNvSpPr txBox="1">
            <a:spLocks noGrp="1"/>
          </p:cNvSpPr>
          <p:nvPr>
            <p:ph type="subTitle" idx="1"/>
          </p:nvPr>
        </p:nvSpPr>
        <p:spPr>
          <a:xfrm>
            <a:off x="957034" y="3702799"/>
            <a:ext cx="7453309" cy="386485"/>
          </a:xfrm>
          <a:prstGeom prst="rect">
            <a:avLst/>
          </a:prstGeom>
        </p:spPr>
        <p:txBody>
          <a:bodyPr spcFirstLastPara="1" wrap="square" lIns="91425" tIns="91425" rIns="91425" bIns="91425" anchor="t" anchorCtr="0">
            <a:noAutofit/>
          </a:bodyPr>
          <a:lstStyle/>
          <a:p>
            <a:pPr lvl="0"/>
            <a:r>
              <a:rPr lang="en-GB" sz="1050" dirty="0"/>
              <a:t>The features of the image are extracted and compared with the original image</a:t>
            </a:r>
            <a:r>
              <a:rPr lang="en-GB" sz="1050" dirty="0" smtClean="0"/>
              <a:t>.</a:t>
            </a:r>
            <a:endParaRPr lang="en-GB" sz="10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33"/>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2"/>
                </a:solidFill>
              </a:rPr>
              <a:t>Contents</a:t>
            </a:r>
            <a:endParaRPr dirty="0"/>
          </a:p>
        </p:txBody>
      </p:sp>
      <p:sp>
        <p:nvSpPr>
          <p:cNvPr id="1268" name="Google Shape;1268;p33"/>
          <p:cNvSpPr txBox="1">
            <a:spLocks noGrp="1"/>
          </p:cNvSpPr>
          <p:nvPr>
            <p:ph type="body" idx="1"/>
          </p:nvPr>
        </p:nvSpPr>
        <p:spPr>
          <a:xfrm>
            <a:off x="720000" y="1237083"/>
            <a:ext cx="7704000" cy="336630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q"/>
            </a:pPr>
            <a:r>
              <a:rPr lang="tr-TR" sz="1250" dirty="0" smtClean="0">
                <a:solidFill>
                  <a:schemeClr val="bg2">
                    <a:lumMod val="90000"/>
                  </a:schemeClr>
                </a:solidFill>
              </a:rPr>
              <a:t>STEGANOGRAPHY</a:t>
            </a:r>
          </a:p>
          <a:p>
            <a:pPr marL="285750" indent="-285750">
              <a:buFont typeface="Wingdings" panose="05000000000000000000" pitchFamily="2" charset="2"/>
              <a:buChar char="q"/>
            </a:pPr>
            <a:r>
              <a:rPr lang="en-US" sz="1250" dirty="0" smtClean="0">
                <a:solidFill>
                  <a:schemeClr val="bg2">
                    <a:lumMod val="90000"/>
                  </a:schemeClr>
                </a:solidFill>
              </a:rPr>
              <a:t>A BRIEF HISTORY OF STEGANOGRAPHY</a:t>
            </a:r>
            <a:endParaRPr lang="tr-TR" sz="1250" dirty="0" smtClean="0">
              <a:solidFill>
                <a:schemeClr val="bg2">
                  <a:lumMod val="90000"/>
                </a:schemeClr>
              </a:solidFill>
            </a:endParaRPr>
          </a:p>
          <a:p>
            <a:pPr marL="285750" indent="-285750">
              <a:buFont typeface="Wingdings" panose="05000000000000000000" pitchFamily="2" charset="2"/>
              <a:buChar char="q"/>
            </a:pPr>
            <a:r>
              <a:rPr lang="tr-TR" sz="1250" dirty="0" smtClean="0">
                <a:solidFill>
                  <a:schemeClr val="bg2">
                    <a:lumMod val="90000"/>
                  </a:schemeClr>
                </a:solidFill>
              </a:rPr>
              <a:t>STEGANOGRAPHY VS CYRPTOGRAPHY</a:t>
            </a:r>
          </a:p>
          <a:p>
            <a:pPr marL="285750" indent="-285750">
              <a:buFont typeface="Wingdings" panose="05000000000000000000" pitchFamily="2" charset="2"/>
              <a:buChar char="q"/>
            </a:pPr>
            <a:r>
              <a:rPr lang="tr-TR" sz="1250" dirty="0" smtClean="0">
                <a:solidFill>
                  <a:schemeClr val="bg2">
                    <a:lumMod val="90000"/>
                  </a:schemeClr>
                </a:solidFill>
              </a:rPr>
              <a:t>TYPES OF STEGANOGRAPHY</a:t>
            </a:r>
          </a:p>
          <a:p>
            <a:pPr marL="742950" lvl="1" indent="-285750">
              <a:buFont typeface="Wingdings" panose="05000000000000000000" pitchFamily="2" charset="2"/>
              <a:buChar char="q"/>
            </a:pPr>
            <a:r>
              <a:rPr lang="tr-TR" sz="1250" dirty="0" err="1" smtClean="0">
                <a:solidFill>
                  <a:schemeClr val="bg2">
                    <a:lumMod val="90000"/>
                  </a:schemeClr>
                </a:solidFill>
              </a:rPr>
              <a:t>Text</a:t>
            </a:r>
            <a:r>
              <a:rPr lang="tr-TR" sz="1250" dirty="0" smtClean="0">
                <a:solidFill>
                  <a:schemeClr val="bg2">
                    <a:lumMod val="90000"/>
                  </a:schemeClr>
                </a:solidFill>
              </a:rPr>
              <a:t> </a:t>
            </a:r>
            <a:r>
              <a:rPr lang="tr-TR" sz="1250" dirty="0" err="1" smtClean="0">
                <a:solidFill>
                  <a:schemeClr val="bg2">
                    <a:lumMod val="90000"/>
                  </a:schemeClr>
                </a:solidFill>
              </a:rPr>
              <a:t>Steganography</a:t>
            </a:r>
            <a:endParaRPr lang="tr-TR" sz="1250" dirty="0" smtClean="0">
              <a:solidFill>
                <a:schemeClr val="bg2">
                  <a:lumMod val="90000"/>
                </a:schemeClr>
              </a:solidFill>
            </a:endParaRPr>
          </a:p>
          <a:p>
            <a:pPr marL="742950" lvl="1" indent="-285750">
              <a:buFont typeface="Wingdings" panose="05000000000000000000" pitchFamily="2" charset="2"/>
              <a:buChar char="q"/>
            </a:pPr>
            <a:r>
              <a:rPr lang="tr-TR" sz="1250" dirty="0" smtClean="0">
                <a:solidFill>
                  <a:schemeClr val="bg2">
                    <a:lumMod val="90000"/>
                  </a:schemeClr>
                </a:solidFill>
              </a:rPr>
              <a:t>Image </a:t>
            </a:r>
            <a:r>
              <a:rPr lang="tr-TR" sz="1250" dirty="0" err="1" smtClean="0">
                <a:solidFill>
                  <a:schemeClr val="bg2">
                    <a:lumMod val="90000"/>
                  </a:schemeClr>
                </a:solidFill>
              </a:rPr>
              <a:t>Steganography</a:t>
            </a:r>
            <a:r>
              <a:rPr lang="tr-TR" sz="1250" dirty="0" smtClean="0">
                <a:solidFill>
                  <a:schemeClr val="bg2">
                    <a:lumMod val="90000"/>
                  </a:schemeClr>
                </a:solidFill>
              </a:rPr>
              <a:t> </a:t>
            </a:r>
          </a:p>
          <a:p>
            <a:pPr marL="742950" lvl="1" indent="-285750">
              <a:buFont typeface="Wingdings" panose="05000000000000000000" pitchFamily="2" charset="2"/>
              <a:buChar char="q"/>
            </a:pPr>
            <a:r>
              <a:rPr lang="tr-TR" sz="1250" dirty="0" err="1" smtClean="0">
                <a:solidFill>
                  <a:schemeClr val="bg2">
                    <a:lumMod val="90000"/>
                  </a:schemeClr>
                </a:solidFill>
              </a:rPr>
              <a:t>Audio</a:t>
            </a:r>
            <a:r>
              <a:rPr lang="tr-TR" sz="1250" dirty="0" smtClean="0">
                <a:solidFill>
                  <a:schemeClr val="bg2">
                    <a:lumMod val="90000"/>
                  </a:schemeClr>
                </a:solidFill>
              </a:rPr>
              <a:t> </a:t>
            </a:r>
            <a:r>
              <a:rPr lang="tr-TR" sz="1250" dirty="0" err="1" smtClean="0">
                <a:solidFill>
                  <a:schemeClr val="bg2">
                    <a:lumMod val="90000"/>
                  </a:schemeClr>
                </a:solidFill>
              </a:rPr>
              <a:t>Steganography</a:t>
            </a:r>
            <a:endParaRPr lang="tr-TR" sz="1250" dirty="0" smtClean="0">
              <a:solidFill>
                <a:schemeClr val="bg2">
                  <a:lumMod val="90000"/>
                </a:schemeClr>
              </a:solidFill>
            </a:endParaRPr>
          </a:p>
          <a:p>
            <a:pPr marL="742950" lvl="1" indent="-285750">
              <a:buFont typeface="Wingdings" panose="05000000000000000000" pitchFamily="2" charset="2"/>
              <a:buChar char="q"/>
            </a:pPr>
            <a:r>
              <a:rPr lang="tr-TR" sz="1250" dirty="0" smtClean="0">
                <a:solidFill>
                  <a:schemeClr val="bg2">
                    <a:lumMod val="90000"/>
                  </a:schemeClr>
                </a:solidFill>
              </a:rPr>
              <a:t>Video </a:t>
            </a:r>
            <a:r>
              <a:rPr lang="tr-TR" sz="1250" dirty="0" err="1" smtClean="0">
                <a:solidFill>
                  <a:schemeClr val="bg2">
                    <a:lumMod val="90000"/>
                  </a:schemeClr>
                </a:solidFill>
              </a:rPr>
              <a:t>Steganography</a:t>
            </a:r>
            <a:r>
              <a:rPr lang="tr-TR" sz="1250" dirty="0">
                <a:solidFill>
                  <a:schemeClr val="bg2">
                    <a:lumMod val="90000"/>
                  </a:schemeClr>
                </a:solidFill>
              </a:rPr>
              <a:t>	</a:t>
            </a:r>
            <a:r>
              <a:rPr lang="tr-TR" sz="1250" dirty="0" smtClean="0">
                <a:solidFill>
                  <a:schemeClr val="bg2">
                    <a:lumMod val="90000"/>
                  </a:schemeClr>
                </a:solidFill>
              </a:rPr>
              <a:t>	</a:t>
            </a:r>
            <a:endParaRPr lang="tr-TR" sz="1250" dirty="0"/>
          </a:p>
          <a:p>
            <a:pPr marL="285750" indent="-285750">
              <a:buFont typeface="Wingdings" panose="05000000000000000000" pitchFamily="2" charset="2"/>
              <a:buChar char="q"/>
            </a:pPr>
            <a:r>
              <a:rPr lang="tr-TR" sz="1250" dirty="0" smtClean="0">
                <a:solidFill>
                  <a:schemeClr val="bg2">
                    <a:lumMod val="90000"/>
                  </a:schemeClr>
                </a:solidFill>
              </a:rPr>
              <a:t>AREAS WHERE STEGANOGRAPHY IS USED</a:t>
            </a:r>
          </a:p>
          <a:p>
            <a:pPr marL="285750" indent="-285750">
              <a:buFont typeface="Wingdings" panose="05000000000000000000" pitchFamily="2" charset="2"/>
              <a:buChar char="q"/>
            </a:pPr>
            <a:r>
              <a:rPr lang="tr-TR" sz="1250" dirty="0" smtClean="0">
                <a:solidFill>
                  <a:schemeClr val="bg2">
                    <a:lumMod val="90000"/>
                  </a:schemeClr>
                </a:solidFill>
              </a:rPr>
              <a:t>STEGANALYSIS</a:t>
            </a:r>
          </a:p>
          <a:p>
            <a:pPr marL="285750" indent="-285750">
              <a:buFont typeface="Wingdings" panose="05000000000000000000" pitchFamily="2" charset="2"/>
              <a:buChar char="q"/>
            </a:pPr>
            <a:r>
              <a:rPr lang="tr-TR" sz="1250" dirty="0" smtClean="0">
                <a:solidFill>
                  <a:schemeClr val="bg2">
                    <a:lumMod val="90000"/>
                  </a:schemeClr>
                </a:solidFill>
              </a:rPr>
              <a:t>METHODS IN PROJECT</a:t>
            </a:r>
          </a:p>
          <a:p>
            <a:pPr marL="742950" lvl="1" indent="-285750">
              <a:buFont typeface="Wingdings" panose="05000000000000000000" pitchFamily="2" charset="2"/>
              <a:buChar char="q"/>
            </a:pPr>
            <a:r>
              <a:rPr lang="tr-TR" sz="1250" dirty="0" smtClean="0">
                <a:solidFill>
                  <a:schemeClr val="bg2">
                    <a:lumMod val="90000"/>
                  </a:schemeClr>
                </a:solidFill>
              </a:rPr>
              <a:t>Image </a:t>
            </a:r>
            <a:r>
              <a:rPr lang="tr-TR" sz="1250" dirty="0" err="1" smtClean="0">
                <a:solidFill>
                  <a:schemeClr val="bg2">
                    <a:lumMod val="90000"/>
                  </a:schemeClr>
                </a:solidFill>
              </a:rPr>
              <a:t>Steganography</a:t>
            </a:r>
            <a:endParaRPr lang="tr-TR" sz="1250" dirty="0" smtClean="0">
              <a:solidFill>
                <a:schemeClr val="bg2">
                  <a:lumMod val="90000"/>
                </a:schemeClr>
              </a:solidFill>
            </a:endParaRPr>
          </a:p>
          <a:p>
            <a:pPr marL="742950" lvl="1" indent="-285750">
              <a:buFont typeface="Wingdings" panose="05000000000000000000" pitchFamily="2" charset="2"/>
              <a:buChar char="q"/>
            </a:pPr>
            <a:r>
              <a:rPr lang="tr-TR" sz="1250" dirty="0" err="1" smtClean="0">
                <a:solidFill>
                  <a:schemeClr val="bg2">
                    <a:lumMod val="90000"/>
                  </a:schemeClr>
                </a:solidFill>
              </a:rPr>
              <a:t>Audio</a:t>
            </a:r>
            <a:r>
              <a:rPr lang="tr-TR" sz="1250" dirty="0" smtClean="0">
                <a:solidFill>
                  <a:schemeClr val="bg2">
                    <a:lumMod val="90000"/>
                  </a:schemeClr>
                </a:solidFill>
              </a:rPr>
              <a:t> </a:t>
            </a:r>
            <a:r>
              <a:rPr lang="tr-TR" sz="1250" dirty="0" err="1" smtClean="0">
                <a:solidFill>
                  <a:schemeClr val="bg2">
                    <a:lumMod val="90000"/>
                  </a:schemeClr>
                </a:solidFill>
              </a:rPr>
              <a:t>Steganography</a:t>
            </a:r>
            <a:endParaRPr lang="tr-TR" sz="1250" dirty="0" smtClean="0">
              <a:solidFill>
                <a:schemeClr val="bg2">
                  <a:lumMod val="90000"/>
                </a:schemeClr>
              </a:solidFill>
            </a:endParaRPr>
          </a:p>
          <a:p>
            <a:pPr marL="742950" lvl="1" indent="-285750">
              <a:buFont typeface="Wingdings" panose="05000000000000000000" pitchFamily="2" charset="2"/>
              <a:buChar char="q"/>
            </a:pPr>
            <a:r>
              <a:rPr lang="tr-TR" sz="1250" dirty="0" smtClean="0">
                <a:solidFill>
                  <a:schemeClr val="bg2">
                    <a:lumMod val="90000"/>
                  </a:schemeClr>
                </a:solidFill>
              </a:rPr>
              <a:t>Video </a:t>
            </a:r>
            <a:r>
              <a:rPr lang="tr-TR" sz="1250" dirty="0" err="1" smtClean="0">
                <a:solidFill>
                  <a:schemeClr val="bg2">
                    <a:lumMod val="90000"/>
                  </a:schemeClr>
                </a:solidFill>
              </a:rPr>
              <a:t>Steganography</a:t>
            </a:r>
            <a:endParaRPr lang="tr-TR" sz="1250" dirty="0" smtClean="0">
              <a:solidFill>
                <a:schemeClr val="bg2">
                  <a:lumMod val="90000"/>
                </a:schemeClr>
              </a:solidFill>
            </a:endParaRPr>
          </a:p>
          <a:p>
            <a:pPr marL="171450" indent="-171450"/>
            <a:endParaRPr lang="tr-TR" dirty="0" smtClean="0"/>
          </a:p>
          <a:p>
            <a:pPr marL="171450" indent="-171450"/>
            <a:endParaRPr lang="tr-TR" dirty="0" smtClean="0"/>
          </a:p>
          <a:p>
            <a:pPr marL="171450" indent="-171450"/>
            <a:endParaRPr dirty="0"/>
          </a:p>
        </p:txBody>
      </p:sp>
      <p:pic>
        <p:nvPicPr>
          <p:cNvPr id="2" name="Resi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8150" y="1423987"/>
            <a:ext cx="3841750" cy="2797274"/>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2"/>
        <p:cNvGrpSpPr/>
        <p:nvPr/>
      </p:nvGrpSpPr>
      <p:grpSpPr>
        <a:xfrm>
          <a:off x="0" y="0"/>
          <a:ext cx="0" cy="0"/>
          <a:chOff x="0" y="0"/>
          <a:chExt cx="0" cy="0"/>
        </a:xfrm>
      </p:grpSpPr>
      <p:sp>
        <p:nvSpPr>
          <p:cNvPr id="2523" name="Google Shape;2523;p54"/>
          <p:cNvSpPr txBox="1">
            <a:spLocks noGrp="1"/>
          </p:cNvSpPr>
          <p:nvPr>
            <p:ph type="title"/>
          </p:nvPr>
        </p:nvSpPr>
        <p:spPr>
          <a:xfrm>
            <a:off x="1102425" y="3358550"/>
            <a:ext cx="5364600" cy="531900"/>
          </a:xfrm>
          <a:prstGeom prst="rect">
            <a:avLst/>
          </a:prstGeom>
        </p:spPr>
        <p:txBody>
          <a:bodyPr spcFirstLastPara="1" wrap="square" lIns="91425" tIns="91425" rIns="91425" bIns="91425" anchor="ctr" anchorCtr="0">
            <a:noAutofit/>
          </a:bodyPr>
          <a:lstStyle/>
          <a:p>
            <a:pPr lvl="0"/>
            <a:r>
              <a:rPr lang="en-GB" dirty="0"/>
              <a:t>Methods Used In the Project</a:t>
            </a:r>
            <a:endParaRPr dirty="0"/>
          </a:p>
        </p:txBody>
      </p:sp>
      <p:sp>
        <p:nvSpPr>
          <p:cNvPr id="2524" name="Google Shape;2524;p54"/>
          <p:cNvSpPr txBox="1">
            <a:spLocks noGrp="1"/>
          </p:cNvSpPr>
          <p:nvPr>
            <p:ph type="subTitle" idx="1"/>
          </p:nvPr>
        </p:nvSpPr>
        <p:spPr>
          <a:xfrm>
            <a:off x="1102500" y="1625300"/>
            <a:ext cx="5364600" cy="16185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tr-TR" sz="6000" dirty="0" smtClean="0"/>
              <a:t>PROJECT </a:t>
            </a:r>
            <a:endParaRPr sz="6000" dirty="0"/>
          </a:p>
        </p:txBody>
      </p:sp>
      <p:sp>
        <p:nvSpPr>
          <p:cNvPr id="2525" name="Google Shape;2525;p54"/>
          <p:cNvSpPr/>
          <p:nvPr/>
        </p:nvSpPr>
        <p:spPr>
          <a:xfrm>
            <a:off x="5662050" y="5070900"/>
            <a:ext cx="34750" cy="30525"/>
          </a:xfrm>
          <a:custGeom>
            <a:avLst/>
            <a:gdLst/>
            <a:ahLst/>
            <a:cxnLst/>
            <a:rect l="l" t="t" r="r" b="b"/>
            <a:pathLst>
              <a:path w="1390" h="1221" extrusionOk="0">
                <a:moveTo>
                  <a:pt x="695" y="1"/>
                </a:moveTo>
                <a:cubicBezTo>
                  <a:pt x="584" y="1"/>
                  <a:pt x="471" y="31"/>
                  <a:pt x="370" y="95"/>
                </a:cubicBezTo>
                <a:cubicBezTo>
                  <a:pt x="84" y="274"/>
                  <a:pt x="0" y="651"/>
                  <a:pt x="179" y="936"/>
                </a:cubicBezTo>
                <a:cubicBezTo>
                  <a:pt x="295" y="1119"/>
                  <a:pt x="493" y="1220"/>
                  <a:pt x="695" y="1220"/>
                </a:cubicBezTo>
                <a:cubicBezTo>
                  <a:pt x="807" y="1220"/>
                  <a:pt x="919" y="1190"/>
                  <a:pt x="1020" y="1126"/>
                </a:cubicBezTo>
                <a:cubicBezTo>
                  <a:pt x="1305" y="947"/>
                  <a:pt x="1390" y="569"/>
                  <a:pt x="1209" y="285"/>
                </a:cubicBezTo>
                <a:cubicBezTo>
                  <a:pt x="1094" y="101"/>
                  <a:pt x="897" y="1"/>
                  <a:pt x="6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5542700" y="5071450"/>
            <a:ext cx="48725" cy="42700"/>
          </a:xfrm>
          <a:custGeom>
            <a:avLst/>
            <a:gdLst/>
            <a:ahLst/>
            <a:cxnLst/>
            <a:rect l="l" t="t" r="r" b="b"/>
            <a:pathLst>
              <a:path w="1949" h="1708" extrusionOk="0">
                <a:moveTo>
                  <a:pt x="974" y="0"/>
                </a:moveTo>
                <a:cubicBezTo>
                  <a:pt x="819" y="0"/>
                  <a:pt x="661" y="43"/>
                  <a:pt x="520" y="132"/>
                </a:cubicBezTo>
                <a:cubicBezTo>
                  <a:pt x="121" y="383"/>
                  <a:pt x="1" y="911"/>
                  <a:pt x="253" y="1309"/>
                </a:cubicBezTo>
                <a:cubicBezTo>
                  <a:pt x="415" y="1567"/>
                  <a:pt x="692" y="1708"/>
                  <a:pt x="975" y="1708"/>
                </a:cubicBezTo>
                <a:cubicBezTo>
                  <a:pt x="1131" y="1708"/>
                  <a:pt x="1288" y="1665"/>
                  <a:pt x="1430" y="1576"/>
                </a:cubicBezTo>
                <a:cubicBezTo>
                  <a:pt x="1829" y="1324"/>
                  <a:pt x="1949" y="797"/>
                  <a:pt x="1697" y="399"/>
                </a:cubicBezTo>
                <a:cubicBezTo>
                  <a:pt x="1535" y="141"/>
                  <a:pt x="1258" y="0"/>
                  <a:pt x="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Resi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0850" y="1447800"/>
            <a:ext cx="1796000" cy="1796000"/>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1869" name="Google Shape;1869;p44"/>
          <p:cNvSpPr/>
          <p:nvPr/>
        </p:nvSpPr>
        <p:spPr>
          <a:xfrm>
            <a:off x="720000" y="1649100"/>
            <a:ext cx="3736444" cy="2988214"/>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 name="Google Shape;1870;p44"/>
          <p:cNvGrpSpPr/>
          <p:nvPr/>
        </p:nvGrpSpPr>
        <p:grpSpPr>
          <a:xfrm>
            <a:off x="720024" y="1431000"/>
            <a:ext cx="3736419" cy="218100"/>
            <a:chOff x="1290777" y="1427521"/>
            <a:chExt cx="2305500" cy="218100"/>
          </a:xfrm>
        </p:grpSpPr>
        <p:sp>
          <p:nvSpPr>
            <p:cNvPr id="1871" name="Google Shape;1871;p44"/>
            <p:cNvSpPr/>
            <p:nvPr/>
          </p:nvSpPr>
          <p:spPr>
            <a:xfrm>
              <a:off x="1290777" y="1427521"/>
              <a:ext cx="23055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 name="Google Shape;1905;p4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smtClean="0">
                <a:solidFill>
                  <a:schemeClr val="lt2"/>
                </a:solidFill>
              </a:rPr>
              <a:t>Project</a:t>
            </a:r>
            <a:endParaRPr dirty="0"/>
          </a:p>
        </p:txBody>
      </p:sp>
      <p:sp>
        <p:nvSpPr>
          <p:cNvPr id="1906" name="Google Shape;1906;p44"/>
          <p:cNvSpPr txBox="1">
            <a:spLocks noGrp="1"/>
          </p:cNvSpPr>
          <p:nvPr>
            <p:ph type="title" idx="2"/>
          </p:nvPr>
        </p:nvSpPr>
        <p:spPr>
          <a:xfrm>
            <a:off x="720000" y="1639250"/>
            <a:ext cx="3736444"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smtClean="0"/>
              <a:t>Methods</a:t>
            </a:r>
            <a:endParaRPr dirty="0"/>
          </a:p>
        </p:txBody>
      </p:sp>
      <p:sp>
        <p:nvSpPr>
          <p:cNvPr id="1907" name="Google Shape;1907;p44"/>
          <p:cNvSpPr txBox="1">
            <a:spLocks noGrp="1"/>
          </p:cNvSpPr>
          <p:nvPr>
            <p:ph type="subTitle" idx="1"/>
          </p:nvPr>
        </p:nvSpPr>
        <p:spPr>
          <a:xfrm>
            <a:off x="720000" y="2166950"/>
            <a:ext cx="3736444" cy="24703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tr-TR" b="1" dirty="0" smtClean="0">
              <a:solidFill>
                <a:schemeClr val="accent6"/>
              </a:solidFill>
              <a:highlight>
                <a:schemeClr val="accent3"/>
              </a:highlight>
            </a:endParaRPr>
          </a:p>
          <a:p>
            <a:pPr marL="0" lvl="0" indent="0" algn="ctr" rtl="0">
              <a:spcBef>
                <a:spcPts val="0"/>
              </a:spcBef>
              <a:spcAft>
                <a:spcPts val="0"/>
              </a:spcAft>
              <a:buNone/>
            </a:pPr>
            <a:r>
              <a:rPr lang="tr-TR" b="1" dirty="0" err="1" smtClean="0">
                <a:solidFill>
                  <a:schemeClr val="accent6"/>
                </a:solidFill>
                <a:highlight>
                  <a:schemeClr val="accent3"/>
                </a:highlight>
              </a:rPr>
              <a:t>For</a:t>
            </a:r>
            <a:r>
              <a:rPr lang="tr-TR" b="1" dirty="0" smtClean="0">
                <a:solidFill>
                  <a:schemeClr val="accent6"/>
                </a:solidFill>
                <a:highlight>
                  <a:schemeClr val="accent3"/>
                </a:highlight>
              </a:rPr>
              <a:t> </a:t>
            </a:r>
            <a:r>
              <a:rPr lang="tr-TR" b="1" dirty="0" smtClean="0">
                <a:solidFill>
                  <a:schemeClr val="tx1"/>
                </a:solidFill>
                <a:highlight>
                  <a:schemeClr val="accent3"/>
                </a:highlight>
              </a:rPr>
              <a:t>STEGANOGRAPHY:</a:t>
            </a:r>
          </a:p>
          <a:p>
            <a:pPr marL="0" lvl="0" indent="0" algn="ctr" rtl="0">
              <a:spcBef>
                <a:spcPts val="0"/>
              </a:spcBef>
              <a:spcAft>
                <a:spcPts val="0"/>
              </a:spcAft>
              <a:buNone/>
            </a:pPr>
            <a:endParaRPr lang="tr-TR" b="1" dirty="0" smtClean="0">
              <a:solidFill>
                <a:schemeClr val="accent6"/>
              </a:solidFill>
              <a:highlight>
                <a:schemeClr val="accent3"/>
              </a:highlight>
            </a:endParaRPr>
          </a:p>
          <a:p>
            <a:pPr marL="285750" indent="-285750">
              <a:buFont typeface="Arial" panose="020B0604020202020204" pitchFamily="34" charset="0"/>
              <a:buChar char="•"/>
            </a:pPr>
            <a:r>
              <a:rPr lang="tr-TR" dirty="0" err="1"/>
              <a:t>Least</a:t>
            </a:r>
            <a:r>
              <a:rPr lang="tr-TR" dirty="0"/>
              <a:t> </a:t>
            </a:r>
            <a:r>
              <a:rPr lang="tr-TR" dirty="0" err="1"/>
              <a:t>Significant</a:t>
            </a:r>
            <a:r>
              <a:rPr lang="tr-TR" dirty="0"/>
              <a:t> </a:t>
            </a:r>
            <a:r>
              <a:rPr lang="tr-TR" dirty="0" smtClean="0"/>
              <a:t>Bit</a:t>
            </a:r>
          </a:p>
          <a:p>
            <a:pPr marL="0" indent="0"/>
            <a:endParaRPr lang="tr-TR" dirty="0" smtClean="0"/>
          </a:p>
          <a:p>
            <a:pPr marL="0" lvl="0" indent="0"/>
            <a:r>
              <a:rPr lang="tr-TR" b="1" dirty="0" err="1">
                <a:solidFill>
                  <a:schemeClr val="accent6"/>
                </a:solidFill>
                <a:highlight>
                  <a:schemeClr val="accent3"/>
                </a:highlight>
              </a:rPr>
              <a:t>For</a:t>
            </a:r>
            <a:r>
              <a:rPr lang="tr-TR" b="1" dirty="0">
                <a:solidFill>
                  <a:schemeClr val="accent6"/>
                </a:solidFill>
                <a:highlight>
                  <a:schemeClr val="accent3"/>
                </a:highlight>
              </a:rPr>
              <a:t> </a:t>
            </a:r>
            <a:r>
              <a:rPr lang="tr-TR" b="1" dirty="0" smtClean="0">
                <a:solidFill>
                  <a:schemeClr val="accent6"/>
                </a:solidFill>
                <a:highlight>
                  <a:schemeClr val="accent3"/>
                </a:highlight>
              </a:rPr>
              <a:t>CRYPTOGRAPHY:</a:t>
            </a:r>
          </a:p>
          <a:p>
            <a:pPr marL="0" lvl="0" indent="0"/>
            <a:endParaRPr lang="tr-TR" b="1" dirty="0">
              <a:solidFill>
                <a:schemeClr val="accent6"/>
              </a:solidFill>
              <a:highlight>
                <a:schemeClr val="accent3"/>
              </a:highlight>
            </a:endParaRPr>
          </a:p>
          <a:p>
            <a:pPr marL="285750" lvl="0" indent="-285750">
              <a:buFont typeface="Arial" panose="020B0604020202020204" pitchFamily="34" charset="0"/>
              <a:buChar char="•"/>
            </a:pPr>
            <a:r>
              <a:rPr lang="tr-TR" dirty="0"/>
              <a:t>RSA</a:t>
            </a:r>
            <a:endParaRPr lang="tr-TR" b="1" dirty="0">
              <a:solidFill>
                <a:schemeClr val="accent6"/>
              </a:solidFill>
              <a:highlight>
                <a:schemeClr val="accent3"/>
              </a:highlight>
            </a:endParaRPr>
          </a:p>
          <a:p>
            <a:pPr marL="0" indent="0"/>
            <a:endParaRPr lang="tr-TR" dirty="0"/>
          </a:p>
          <a:p>
            <a:pPr marL="0" lvl="0" indent="0" algn="ctr" rtl="0">
              <a:spcBef>
                <a:spcPts val="0"/>
              </a:spcBef>
              <a:spcAft>
                <a:spcPts val="0"/>
              </a:spcAft>
              <a:buNone/>
            </a:pPr>
            <a:endParaRPr dirty="0"/>
          </a:p>
        </p:txBody>
      </p:sp>
      <p:pic>
        <p:nvPicPr>
          <p:cNvPr id="61" name="Resim 60"/>
          <p:cNvPicPr/>
          <p:nvPr/>
        </p:nvPicPr>
        <p:blipFill rotWithShape="1">
          <a:blip r:embed="rId3"/>
          <a:srcRect t="1687" r="1581"/>
          <a:stretch/>
        </p:blipFill>
        <p:spPr bwMode="auto">
          <a:xfrm>
            <a:off x="5066355" y="1265075"/>
            <a:ext cx="2932133" cy="3407410"/>
          </a:xfrm>
          <a:prstGeom prst="rect">
            <a:avLst/>
          </a:prstGeom>
          <a:ln>
            <a:noFill/>
          </a:ln>
          <a:extLst>
            <a:ext uri="{53640926-AAD7-44D8-BBD7-CCE9431645EC}">
              <a14:shadowObscured xmlns:a14="http://schemas.microsoft.com/office/drawing/2010/main"/>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1869" name="Google Shape;1869;p44"/>
          <p:cNvSpPr/>
          <p:nvPr/>
        </p:nvSpPr>
        <p:spPr>
          <a:xfrm>
            <a:off x="720000" y="1422281"/>
            <a:ext cx="3798734" cy="3380538"/>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 name="Google Shape;1870;p44"/>
          <p:cNvGrpSpPr/>
          <p:nvPr/>
        </p:nvGrpSpPr>
        <p:grpSpPr>
          <a:xfrm>
            <a:off x="719999" y="1204139"/>
            <a:ext cx="3798734" cy="218100"/>
            <a:chOff x="1290777" y="1427521"/>
            <a:chExt cx="2305500" cy="218100"/>
          </a:xfrm>
        </p:grpSpPr>
        <p:sp>
          <p:nvSpPr>
            <p:cNvPr id="1871" name="Google Shape;1871;p44"/>
            <p:cNvSpPr/>
            <p:nvPr/>
          </p:nvSpPr>
          <p:spPr>
            <a:xfrm>
              <a:off x="1290777" y="1427521"/>
              <a:ext cx="23055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 name="Google Shape;1905;p4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tr-TR" dirty="0" smtClean="0">
                <a:solidFill>
                  <a:schemeClr val="bg2"/>
                </a:solidFill>
              </a:rPr>
              <a:t>Project: </a:t>
            </a:r>
            <a:r>
              <a:rPr lang="en-GB" dirty="0">
                <a:solidFill>
                  <a:schemeClr val="tx2"/>
                </a:solidFill>
              </a:rPr>
              <a:t>Image Steganography </a:t>
            </a:r>
            <a:endParaRPr dirty="0">
              <a:solidFill>
                <a:schemeClr val="tx2"/>
              </a:solidFill>
            </a:endParaRPr>
          </a:p>
        </p:txBody>
      </p:sp>
      <p:sp>
        <p:nvSpPr>
          <p:cNvPr id="1907" name="Google Shape;1907;p44"/>
          <p:cNvSpPr txBox="1">
            <a:spLocks noGrp="1"/>
          </p:cNvSpPr>
          <p:nvPr>
            <p:ph type="subTitle" idx="1"/>
          </p:nvPr>
        </p:nvSpPr>
        <p:spPr>
          <a:xfrm>
            <a:off x="720000" y="1422239"/>
            <a:ext cx="3798733" cy="3265171"/>
          </a:xfrm>
          <a:prstGeom prst="rect">
            <a:avLst/>
          </a:prstGeom>
        </p:spPr>
        <p:txBody>
          <a:bodyPr spcFirstLastPara="1" wrap="square" lIns="91425" tIns="91425" rIns="91425" bIns="91425" anchor="t" anchorCtr="0">
            <a:noAutofit/>
          </a:bodyPr>
          <a:lstStyle/>
          <a:p>
            <a:pPr marL="285750" indent="-285750" algn="just">
              <a:buFont typeface="Arial" panose="020B0604020202020204" pitchFamily="34" charset="0"/>
              <a:buChar char="•"/>
            </a:pPr>
            <a:r>
              <a:rPr lang="en-GB" dirty="0"/>
              <a:t>In the scope of Image Steganography, all images are converted to RGB. </a:t>
            </a:r>
            <a:endParaRPr lang="tr-TR" dirty="0"/>
          </a:p>
          <a:p>
            <a:pPr marL="285750" indent="-285750" algn="just">
              <a:buFont typeface="Arial" panose="020B0604020202020204" pitchFamily="34" charset="0"/>
              <a:buChar char="•"/>
            </a:pPr>
            <a:r>
              <a:rPr lang="en-US" dirty="0"/>
              <a:t>The message to be hidden is encrypted with the RSA algorithm.</a:t>
            </a:r>
            <a:endParaRPr lang="tr-TR" dirty="0"/>
          </a:p>
          <a:p>
            <a:pPr marL="285750" indent="-285750" algn="just">
              <a:buFont typeface="Arial" panose="020B0604020202020204" pitchFamily="34" charset="0"/>
              <a:buChar char="•"/>
            </a:pPr>
            <a:r>
              <a:rPr lang="en-GB" dirty="0"/>
              <a:t>The message is then sequentially embedded in the least significant bit within the </a:t>
            </a:r>
            <a:r>
              <a:rPr lang="tr-TR" dirty="0" err="1"/>
              <a:t>three</a:t>
            </a:r>
            <a:r>
              <a:rPr lang="en-GB" dirty="0"/>
              <a:t> channels. </a:t>
            </a:r>
            <a:endParaRPr lang="tr-TR" dirty="0"/>
          </a:p>
          <a:p>
            <a:pPr marL="285750" indent="-285750" algn="just">
              <a:buFont typeface="Arial" panose="020B0604020202020204" pitchFamily="34" charset="0"/>
              <a:buChar char="•"/>
            </a:pPr>
            <a:r>
              <a:rPr lang="en-GB" dirty="0"/>
              <a:t>In the decode operation, the reverse of the encode operation is applied. </a:t>
            </a:r>
            <a:endParaRPr lang="tr-TR" dirty="0"/>
          </a:p>
          <a:p>
            <a:pPr marL="285750" indent="-285750" algn="just">
              <a:buFont typeface="Arial" panose="020B0604020202020204" pitchFamily="34" charset="0"/>
              <a:buChar char="•"/>
            </a:pPr>
            <a:r>
              <a:rPr lang="en-GB" dirty="0"/>
              <a:t>Letters are created by combining the values in the least significant bit by going to the 3 channels in the image sequentially. </a:t>
            </a:r>
            <a:endParaRPr lang="tr-TR" dirty="0"/>
          </a:p>
          <a:p>
            <a:pPr marL="285750" indent="-285750" algn="just">
              <a:buFont typeface="Arial" panose="020B0604020202020204" pitchFamily="34" charset="0"/>
              <a:buChar char="•"/>
            </a:pPr>
            <a:r>
              <a:rPr lang="en-GB" dirty="0"/>
              <a:t>The generated letters are decrypted with the RSA algorithm and the message is revealed</a:t>
            </a:r>
            <a:endParaRPr lang="tr-TR" dirty="0"/>
          </a:p>
          <a:p>
            <a:pPr marL="0" lvl="0" indent="0" algn="just" rtl="0">
              <a:spcBef>
                <a:spcPts val="0"/>
              </a:spcBef>
              <a:spcAft>
                <a:spcPts val="0"/>
              </a:spcAft>
              <a:buNone/>
            </a:pPr>
            <a:endParaRPr dirty="0"/>
          </a:p>
        </p:txBody>
      </p:sp>
      <p:pic>
        <p:nvPicPr>
          <p:cNvPr id="12" name="Resim 11"/>
          <p:cNvPicPr/>
          <p:nvPr/>
        </p:nvPicPr>
        <p:blipFill rotWithShape="1">
          <a:blip r:embed="rId3"/>
          <a:srcRect t="-1445"/>
          <a:stretch/>
        </p:blipFill>
        <p:spPr>
          <a:xfrm>
            <a:off x="4803112" y="1590129"/>
            <a:ext cx="3577213" cy="2644702"/>
          </a:xfrm>
          <a:prstGeom prst="rect">
            <a:avLst/>
          </a:prstGeom>
        </p:spPr>
      </p:pic>
    </p:spTree>
    <p:extLst>
      <p:ext uri="{BB962C8B-B14F-4D97-AF65-F5344CB8AC3E}">
        <p14:creationId xmlns:p14="http://schemas.microsoft.com/office/powerpoint/2010/main" val="218507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1869" name="Google Shape;1869;p44"/>
          <p:cNvSpPr/>
          <p:nvPr/>
        </p:nvSpPr>
        <p:spPr>
          <a:xfrm>
            <a:off x="720000" y="1485906"/>
            <a:ext cx="3843122" cy="3068337"/>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 name="Google Shape;1870;p44"/>
          <p:cNvGrpSpPr/>
          <p:nvPr/>
        </p:nvGrpSpPr>
        <p:grpSpPr>
          <a:xfrm>
            <a:off x="720024" y="1280567"/>
            <a:ext cx="3843098" cy="218058"/>
            <a:chOff x="1290777" y="1427521"/>
            <a:chExt cx="2305500" cy="218100"/>
          </a:xfrm>
        </p:grpSpPr>
        <p:sp>
          <p:nvSpPr>
            <p:cNvPr id="1871" name="Google Shape;1871;p44"/>
            <p:cNvSpPr/>
            <p:nvPr/>
          </p:nvSpPr>
          <p:spPr>
            <a:xfrm>
              <a:off x="1290777" y="1427521"/>
              <a:ext cx="23055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 name="Google Shape;1905;p4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tr-TR" dirty="0" smtClean="0">
                <a:solidFill>
                  <a:schemeClr val="bg2"/>
                </a:solidFill>
              </a:rPr>
              <a:t>Project: </a:t>
            </a:r>
            <a:r>
              <a:rPr lang="tr-TR" dirty="0" err="1" smtClean="0">
                <a:solidFill>
                  <a:schemeClr val="tx2"/>
                </a:solidFill>
              </a:rPr>
              <a:t>Audio</a:t>
            </a:r>
            <a:r>
              <a:rPr lang="en-GB" dirty="0" smtClean="0">
                <a:solidFill>
                  <a:schemeClr val="tx2"/>
                </a:solidFill>
              </a:rPr>
              <a:t> </a:t>
            </a:r>
            <a:r>
              <a:rPr lang="en-GB" dirty="0">
                <a:solidFill>
                  <a:schemeClr val="tx2"/>
                </a:solidFill>
              </a:rPr>
              <a:t>Steganography </a:t>
            </a:r>
            <a:endParaRPr dirty="0">
              <a:solidFill>
                <a:schemeClr val="tx2"/>
              </a:solidFill>
            </a:endParaRPr>
          </a:p>
        </p:txBody>
      </p:sp>
      <p:sp>
        <p:nvSpPr>
          <p:cNvPr id="1907" name="Google Shape;1907;p44"/>
          <p:cNvSpPr txBox="1">
            <a:spLocks noGrp="1"/>
          </p:cNvSpPr>
          <p:nvPr>
            <p:ph type="subTitle" idx="1"/>
          </p:nvPr>
        </p:nvSpPr>
        <p:spPr>
          <a:xfrm>
            <a:off x="720001" y="1498625"/>
            <a:ext cx="3843121" cy="3055618"/>
          </a:xfrm>
          <a:prstGeom prst="rect">
            <a:avLst/>
          </a:prstGeom>
        </p:spPr>
        <p:txBody>
          <a:bodyPr spcFirstLastPara="1" wrap="square" lIns="91425" tIns="91425" rIns="91425" bIns="91425" anchor="t" anchorCtr="0">
            <a:noAutofit/>
          </a:bodyPr>
          <a:lstStyle/>
          <a:p>
            <a:pPr marL="285750" indent="-285750" algn="just">
              <a:buFont typeface="Arial" panose="020B0604020202020204" pitchFamily="34" charset="0"/>
              <a:buChar char="•"/>
            </a:pPr>
            <a:r>
              <a:rPr lang="tr-TR" sz="1500" dirty="0"/>
              <a:t>T</a:t>
            </a:r>
            <a:r>
              <a:rPr lang="en-US" sz="1500" dirty="0"/>
              <a:t>he message to be hidden is encrypted with the RSA algorithm.</a:t>
            </a:r>
            <a:endParaRPr lang="tr-TR" sz="1500" dirty="0"/>
          </a:p>
          <a:p>
            <a:pPr marL="285750" indent="-285750" algn="just">
              <a:buFont typeface="Arial" panose="020B0604020202020204" pitchFamily="34" charset="0"/>
              <a:buChar char="•"/>
            </a:pPr>
            <a:r>
              <a:rPr lang="tr-TR" sz="1500" dirty="0"/>
              <a:t>T</a:t>
            </a:r>
            <a:r>
              <a:rPr lang="en-US" sz="1500" dirty="0"/>
              <a:t>he audio file is converted into frames</a:t>
            </a:r>
            <a:r>
              <a:rPr lang="tr-TR" sz="1500" dirty="0"/>
              <a:t>.</a:t>
            </a:r>
            <a:r>
              <a:rPr lang="en-US" sz="1500" dirty="0"/>
              <a:t> The frames in </a:t>
            </a:r>
            <a:r>
              <a:rPr lang="tr-TR" sz="1500" dirty="0" err="1"/>
              <a:t>the</a:t>
            </a:r>
            <a:r>
              <a:rPr lang="tr-TR" sz="1500" dirty="0"/>
              <a:t> </a:t>
            </a:r>
            <a:r>
              <a:rPr lang="en-US" sz="1500" dirty="0"/>
              <a:t>audio file are converted to binary. </a:t>
            </a:r>
            <a:endParaRPr lang="tr-TR" sz="1500" dirty="0"/>
          </a:p>
          <a:p>
            <a:pPr marL="285750" indent="-285750" algn="just">
              <a:buFont typeface="Arial" panose="020B0604020202020204" pitchFamily="34" charset="0"/>
              <a:buChar char="•"/>
            </a:pPr>
            <a:r>
              <a:rPr lang="en-US" sz="1500" dirty="0"/>
              <a:t>Then, by applying the LSB technique to these binary values, the message is embedded by changing the least significant bit. </a:t>
            </a:r>
            <a:endParaRPr lang="tr-TR" sz="1500" dirty="0"/>
          </a:p>
          <a:p>
            <a:pPr marL="285750" indent="-285750" algn="just">
              <a:buFont typeface="Arial" panose="020B0604020202020204" pitchFamily="34" charset="0"/>
              <a:buChar char="•"/>
            </a:pPr>
            <a:r>
              <a:rPr lang="en-GB" sz="1500" dirty="0"/>
              <a:t>For decoding process, the reverse of the encoding process is applied.</a:t>
            </a:r>
            <a:endParaRPr lang="tr-TR" sz="1500" dirty="0"/>
          </a:p>
          <a:p>
            <a:pPr marL="285750" indent="-285750" algn="just">
              <a:buFont typeface="Arial" panose="020B0604020202020204" pitchFamily="34" charset="0"/>
              <a:buChar char="•"/>
            </a:pPr>
            <a:r>
              <a:rPr lang="en-US" sz="1500" dirty="0"/>
              <a:t>Only .wav files are supported under Audio Steganography.</a:t>
            </a:r>
          </a:p>
          <a:p>
            <a:pPr marL="0" lvl="0" indent="0"/>
            <a:endParaRPr lang="en-US" dirty="0"/>
          </a:p>
          <a:p>
            <a:pPr marL="0" lvl="0" indent="0" algn="ctr" rtl="0">
              <a:spcBef>
                <a:spcPts val="0"/>
              </a:spcBef>
              <a:spcAft>
                <a:spcPts val="0"/>
              </a:spcAft>
              <a:buNone/>
            </a:pPr>
            <a:endParaRPr dirty="0"/>
          </a:p>
        </p:txBody>
      </p:sp>
      <p:pic>
        <p:nvPicPr>
          <p:cNvPr id="11" name="Resim 10"/>
          <p:cNvPicPr/>
          <p:nvPr/>
        </p:nvPicPr>
        <p:blipFill>
          <a:blip r:embed="rId3"/>
          <a:stretch>
            <a:fillRect/>
          </a:stretch>
        </p:blipFill>
        <p:spPr>
          <a:xfrm>
            <a:off x="4707197" y="1573089"/>
            <a:ext cx="3557572" cy="2753590"/>
          </a:xfrm>
          <a:prstGeom prst="rect">
            <a:avLst/>
          </a:prstGeom>
        </p:spPr>
      </p:pic>
    </p:spTree>
    <p:extLst>
      <p:ext uri="{BB962C8B-B14F-4D97-AF65-F5344CB8AC3E}">
        <p14:creationId xmlns:p14="http://schemas.microsoft.com/office/powerpoint/2010/main" val="29101637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sp>
        <p:nvSpPr>
          <p:cNvPr id="1869" name="Google Shape;1869;p44"/>
          <p:cNvSpPr/>
          <p:nvPr/>
        </p:nvSpPr>
        <p:spPr>
          <a:xfrm>
            <a:off x="805241" y="1517365"/>
            <a:ext cx="3736443" cy="307382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 name="Google Shape;1870;p44"/>
          <p:cNvGrpSpPr/>
          <p:nvPr/>
        </p:nvGrpSpPr>
        <p:grpSpPr>
          <a:xfrm>
            <a:off x="805265" y="1299265"/>
            <a:ext cx="3736419" cy="218100"/>
            <a:chOff x="1290777" y="1427521"/>
            <a:chExt cx="2305500" cy="218100"/>
          </a:xfrm>
        </p:grpSpPr>
        <p:sp>
          <p:nvSpPr>
            <p:cNvPr id="1871" name="Google Shape;1871;p44"/>
            <p:cNvSpPr/>
            <p:nvPr/>
          </p:nvSpPr>
          <p:spPr>
            <a:xfrm>
              <a:off x="1290777" y="1427521"/>
              <a:ext cx="23055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 name="Google Shape;1905;p44"/>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lvl="0"/>
            <a:r>
              <a:rPr lang="tr-TR" dirty="0" smtClean="0">
                <a:solidFill>
                  <a:schemeClr val="bg2"/>
                </a:solidFill>
              </a:rPr>
              <a:t>Project: </a:t>
            </a:r>
            <a:r>
              <a:rPr lang="tr-TR" dirty="0" smtClean="0">
                <a:solidFill>
                  <a:schemeClr val="tx2"/>
                </a:solidFill>
              </a:rPr>
              <a:t>Video</a:t>
            </a:r>
            <a:r>
              <a:rPr lang="en-GB" dirty="0" smtClean="0">
                <a:solidFill>
                  <a:schemeClr val="tx2"/>
                </a:solidFill>
              </a:rPr>
              <a:t> </a:t>
            </a:r>
            <a:r>
              <a:rPr lang="en-GB" dirty="0">
                <a:solidFill>
                  <a:schemeClr val="tx2"/>
                </a:solidFill>
              </a:rPr>
              <a:t>Steganography </a:t>
            </a:r>
            <a:endParaRPr dirty="0">
              <a:solidFill>
                <a:schemeClr val="tx2"/>
              </a:solidFill>
            </a:endParaRPr>
          </a:p>
        </p:txBody>
      </p:sp>
      <p:sp>
        <p:nvSpPr>
          <p:cNvPr id="1907" name="Google Shape;1907;p44"/>
          <p:cNvSpPr txBox="1">
            <a:spLocks noGrp="1"/>
          </p:cNvSpPr>
          <p:nvPr>
            <p:ph type="subTitle" idx="1"/>
          </p:nvPr>
        </p:nvSpPr>
        <p:spPr>
          <a:xfrm>
            <a:off x="805242" y="1517323"/>
            <a:ext cx="3736442" cy="3073862"/>
          </a:xfrm>
          <a:prstGeom prst="rect">
            <a:avLst/>
          </a:prstGeom>
        </p:spPr>
        <p:txBody>
          <a:bodyPr spcFirstLastPara="1" wrap="square" lIns="91425" tIns="91425" rIns="91425" bIns="91425" anchor="t" anchorCtr="0">
            <a:noAutofit/>
          </a:bodyPr>
          <a:lstStyle/>
          <a:p>
            <a:pPr marL="285750" lvl="0" indent="-285750" algn="just">
              <a:buFont typeface="Arial" panose="020B0604020202020204" pitchFamily="34" charset="0"/>
              <a:buChar char="•"/>
            </a:pPr>
            <a:r>
              <a:rPr lang="en-US" dirty="0"/>
              <a:t>Within the scope of Video Steganography, the audio is separated from the video and the video is divided into frames. Thus, since there are two different file types as sound and image, steganography techniques of these file types can be used. </a:t>
            </a:r>
            <a:endParaRPr lang="tr-TR" dirty="0"/>
          </a:p>
          <a:p>
            <a:pPr marL="285750" lvl="0" indent="-285750" algn="just">
              <a:buFont typeface="Arial" panose="020B0604020202020204" pitchFamily="34" charset="0"/>
              <a:buChar char="•"/>
            </a:pPr>
            <a:r>
              <a:rPr lang="en-US" dirty="0"/>
              <a:t>While video steganography is being performed, the message can be embedded in images if desired. Image steganography techniques are used to embed the message in images. Audio steganography techniques can also be used to embed the message in audio files. </a:t>
            </a:r>
          </a:p>
          <a:p>
            <a:pPr marL="0" lvl="0" indent="0" algn="ctr" rtl="0">
              <a:spcBef>
                <a:spcPts val="0"/>
              </a:spcBef>
              <a:spcAft>
                <a:spcPts val="0"/>
              </a:spcAft>
              <a:buNone/>
            </a:pPr>
            <a:endParaRPr dirty="0"/>
          </a:p>
        </p:txBody>
      </p:sp>
      <p:pic>
        <p:nvPicPr>
          <p:cNvPr id="11" name="Resim 10"/>
          <p:cNvPicPr/>
          <p:nvPr/>
        </p:nvPicPr>
        <p:blipFill rotWithShape="1">
          <a:blip r:embed="rId3"/>
          <a:srcRect t="1465" b="1647"/>
          <a:stretch/>
        </p:blipFill>
        <p:spPr bwMode="auto">
          <a:xfrm>
            <a:off x="4787304" y="1590129"/>
            <a:ext cx="3572925" cy="272535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027292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2402005" y="1091822"/>
            <a:ext cx="4831308" cy="2634018"/>
          </a:xfrm>
          <a:prstGeom prst="rect">
            <a:avLst/>
          </a:prstGeom>
          <a:noFill/>
          <a:ln>
            <a:solidFill>
              <a:srgbClr val="77B6BE"/>
            </a:solidFill>
            <a:prstDash val="lgDashDot"/>
          </a:ln>
        </p:spPr>
        <p:txBody>
          <a:bodyPr wrap="square" rtlCol="0">
            <a:spAutoFit/>
          </a:bodyPr>
          <a:lstStyle/>
          <a:p>
            <a:r>
              <a:rPr lang="tr-TR" sz="16600" dirty="0" smtClean="0">
                <a:solidFill>
                  <a:schemeClr val="accent4">
                    <a:lumMod val="60000"/>
                    <a:lumOff val="40000"/>
                  </a:schemeClr>
                </a:solidFill>
                <a:latin typeface="Anaheim" panose="020B0604020202020204" charset="-94"/>
              </a:rPr>
              <a:t>DEMO</a:t>
            </a:r>
            <a:endParaRPr lang="en-US" sz="13800" dirty="0">
              <a:solidFill>
                <a:schemeClr val="accent4">
                  <a:lumMod val="60000"/>
                  <a:lumOff val="40000"/>
                </a:schemeClr>
              </a:solidFill>
              <a:latin typeface="Anaheim" panose="020B0604020202020204" charset="-94"/>
            </a:endParaRPr>
          </a:p>
        </p:txBody>
      </p:sp>
    </p:spTree>
    <p:extLst>
      <p:ext uri="{BB962C8B-B14F-4D97-AF65-F5344CB8AC3E}">
        <p14:creationId xmlns:p14="http://schemas.microsoft.com/office/powerpoint/2010/main" val="23178599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02"/>
        <p:cNvGrpSpPr/>
        <p:nvPr/>
      </p:nvGrpSpPr>
      <p:grpSpPr>
        <a:xfrm>
          <a:off x="0" y="0"/>
          <a:ext cx="0" cy="0"/>
          <a:chOff x="0" y="0"/>
          <a:chExt cx="0" cy="0"/>
        </a:xfrm>
      </p:grpSpPr>
      <p:sp>
        <p:nvSpPr>
          <p:cNvPr id="2603" name="Google Shape;2603;p57"/>
          <p:cNvSpPr txBox="1">
            <a:spLocks noGrp="1"/>
          </p:cNvSpPr>
          <p:nvPr>
            <p:ph type="ctrTitle"/>
          </p:nvPr>
        </p:nvSpPr>
        <p:spPr>
          <a:xfrm>
            <a:off x="2067675" y="582920"/>
            <a:ext cx="5008500" cy="93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THANKS!</a:t>
            </a:r>
            <a:endParaRPr dirty="0"/>
          </a:p>
        </p:txBody>
      </p:sp>
      <p:pic>
        <p:nvPicPr>
          <p:cNvPr id="35" name="Picture 2" descr="Coding Looney Tunes GIF by Looney Tunes World of Mayhem"/>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67641" y="1854952"/>
            <a:ext cx="4178746" cy="23505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sp>
        <p:nvSpPr>
          <p:cNvPr id="1331" name="Google Shape;1331;p35"/>
          <p:cNvSpPr txBox="1">
            <a:spLocks noGrp="1"/>
          </p:cNvSpPr>
          <p:nvPr>
            <p:ph type="title" idx="2"/>
          </p:nvPr>
        </p:nvSpPr>
        <p:spPr>
          <a:xfrm>
            <a:off x="1070575" y="2043725"/>
            <a:ext cx="7002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1332" name="Google Shape;1332;p35"/>
          <p:cNvSpPr txBox="1">
            <a:spLocks noGrp="1"/>
          </p:cNvSpPr>
          <p:nvPr>
            <p:ph type="title"/>
          </p:nvPr>
        </p:nvSpPr>
        <p:spPr>
          <a:xfrm>
            <a:off x="7790225" y="324675"/>
            <a:ext cx="633900" cy="21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333" name="Google Shape;1333;p35"/>
          <p:cNvSpPr txBox="1">
            <a:spLocks noGrp="1"/>
          </p:cNvSpPr>
          <p:nvPr>
            <p:ph type="subTitle" idx="1"/>
          </p:nvPr>
        </p:nvSpPr>
        <p:spPr>
          <a:xfrm>
            <a:off x="2391925" y="2817825"/>
            <a:ext cx="4360200" cy="44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tr-TR" dirty="0" err="1" smtClean="0"/>
              <a:t>What</a:t>
            </a:r>
            <a:r>
              <a:rPr lang="tr-TR" dirty="0" smtClean="0"/>
              <a:t> is </a:t>
            </a:r>
            <a:r>
              <a:rPr lang="tr-TR" dirty="0" err="1" smtClean="0"/>
              <a:t>Steganography</a:t>
            </a:r>
            <a:r>
              <a:rPr lang="tr-TR" dirty="0" smtClean="0"/>
              <a:t>?</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solidFill>
                  <a:schemeClr val="tx2"/>
                </a:solidFill>
              </a:rPr>
              <a:t>Steganography</a:t>
            </a:r>
            <a:endParaRPr lang="tr-TR" dirty="0">
              <a:solidFill>
                <a:schemeClr val="tx2"/>
              </a:solidFill>
            </a:endParaRPr>
          </a:p>
        </p:txBody>
      </p:sp>
      <p:sp>
        <p:nvSpPr>
          <p:cNvPr id="10" name="Google Shape;1598;p41"/>
          <p:cNvSpPr/>
          <p:nvPr/>
        </p:nvSpPr>
        <p:spPr>
          <a:xfrm>
            <a:off x="720000" y="1690285"/>
            <a:ext cx="3968130" cy="699998"/>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599;p41"/>
          <p:cNvGrpSpPr/>
          <p:nvPr/>
        </p:nvGrpSpPr>
        <p:grpSpPr>
          <a:xfrm>
            <a:off x="735785" y="1402990"/>
            <a:ext cx="3937275" cy="286067"/>
            <a:chOff x="1290775" y="1427525"/>
            <a:chExt cx="2336400" cy="218100"/>
          </a:xfrm>
        </p:grpSpPr>
        <p:sp>
          <p:nvSpPr>
            <p:cNvPr id="12"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07;p41"/>
          <p:cNvSpPr txBox="1">
            <a:spLocks/>
          </p:cNvSpPr>
          <p:nvPr/>
        </p:nvSpPr>
        <p:spPr>
          <a:xfrm>
            <a:off x="748980" y="1687830"/>
            <a:ext cx="3939150" cy="69214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a:p>
        </p:txBody>
      </p:sp>
      <p:pic>
        <p:nvPicPr>
          <p:cNvPr id="45" name="Resim 44"/>
          <p:cNvPicPr>
            <a:picLocks noChangeAspect="1"/>
          </p:cNvPicPr>
          <p:nvPr/>
        </p:nvPicPr>
        <p:blipFill>
          <a:blip r:embed="rId3"/>
          <a:stretch>
            <a:fillRect/>
          </a:stretch>
        </p:blipFill>
        <p:spPr>
          <a:xfrm>
            <a:off x="2836867" y="3526767"/>
            <a:ext cx="463172" cy="530542"/>
          </a:xfrm>
          <a:prstGeom prst="rect">
            <a:avLst/>
          </a:prstGeom>
        </p:spPr>
      </p:pic>
      <p:sp>
        <p:nvSpPr>
          <p:cNvPr id="17" name="Google Shape;1345;p36"/>
          <p:cNvSpPr txBox="1">
            <a:spLocks noGrp="1"/>
          </p:cNvSpPr>
          <p:nvPr>
            <p:ph type="subTitle" idx="1"/>
          </p:nvPr>
        </p:nvSpPr>
        <p:spPr>
          <a:xfrm>
            <a:off x="735785" y="1693858"/>
            <a:ext cx="3937275" cy="703681"/>
          </a:xfrm>
          <a:prstGeom prst="rect">
            <a:avLst/>
          </a:prstGeom>
        </p:spPr>
        <p:txBody>
          <a:bodyPr spcFirstLastPara="1" wrap="square" lIns="91425" tIns="91425" rIns="91425" bIns="91425" anchor="t" anchorCtr="0">
            <a:noAutofit/>
          </a:bodyPr>
          <a:lstStyle/>
          <a:p>
            <a:pPr algn="just"/>
            <a:r>
              <a:rPr lang="tr-TR" sz="1600" dirty="0" smtClean="0">
                <a:solidFill>
                  <a:schemeClr val="tx2"/>
                </a:solidFill>
                <a:latin typeface="Zen Dots" panose="020B0604020202020204" charset="0"/>
              </a:rPr>
              <a:t>‘‘</a:t>
            </a:r>
            <a:r>
              <a:rPr lang="tr-TR" sz="1600" dirty="0" err="1" smtClean="0">
                <a:solidFill>
                  <a:schemeClr val="tx2"/>
                </a:solidFill>
                <a:latin typeface="Zen Dots" panose="020B0604020202020204" charset="0"/>
              </a:rPr>
              <a:t>Steganos</a:t>
            </a:r>
            <a:r>
              <a:rPr lang="tr-TR" sz="1600" dirty="0" smtClean="0">
                <a:solidFill>
                  <a:schemeClr val="tx2"/>
                </a:solidFill>
                <a:latin typeface="Zen Dots" panose="020B0604020202020204" charset="0"/>
              </a:rPr>
              <a:t>’’ = </a:t>
            </a:r>
            <a:r>
              <a:rPr lang="tr-TR" sz="1600" dirty="0" err="1" smtClean="0">
                <a:solidFill>
                  <a:schemeClr val="tx2"/>
                </a:solidFill>
                <a:latin typeface="Zen Dots" panose="020B0604020202020204" charset="0"/>
              </a:rPr>
              <a:t>hidden</a:t>
            </a:r>
            <a:r>
              <a:rPr lang="tr-TR" sz="1600" dirty="0" smtClean="0">
                <a:solidFill>
                  <a:schemeClr val="tx2"/>
                </a:solidFill>
                <a:latin typeface="Zen Dots" panose="020B0604020202020204" charset="0"/>
              </a:rPr>
              <a:t> </a:t>
            </a:r>
            <a:r>
              <a:rPr lang="tr-TR" sz="1600" dirty="0" err="1" smtClean="0">
                <a:solidFill>
                  <a:schemeClr val="tx2"/>
                </a:solidFill>
                <a:latin typeface="Zen Dots" panose="020B0604020202020204" charset="0"/>
              </a:rPr>
              <a:t>or</a:t>
            </a:r>
            <a:r>
              <a:rPr lang="tr-TR" sz="1600" dirty="0" smtClean="0">
                <a:solidFill>
                  <a:schemeClr val="tx2"/>
                </a:solidFill>
                <a:latin typeface="Zen Dots" panose="020B0604020202020204" charset="0"/>
              </a:rPr>
              <a:t> 			</a:t>
            </a:r>
            <a:r>
              <a:rPr lang="tr-TR" sz="1600" dirty="0" err="1" smtClean="0">
                <a:solidFill>
                  <a:schemeClr val="tx2"/>
                </a:solidFill>
                <a:latin typeface="Zen Dots" panose="020B0604020202020204" charset="0"/>
              </a:rPr>
              <a:t>covered</a:t>
            </a:r>
            <a:endParaRPr lang="tr-TR" sz="1600" dirty="0">
              <a:solidFill>
                <a:schemeClr val="tx2"/>
              </a:solidFill>
              <a:latin typeface="Zen Dots" panose="020B0604020202020204" charset="0"/>
            </a:endParaRPr>
          </a:p>
        </p:txBody>
      </p:sp>
      <p:sp>
        <p:nvSpPr>
          <p:cNvPr id="18" name="Google Shape;1598;p41"/>
          <p:cNvSpPr/>
          <p:nvPr/>
        </p:nvSpPr>
        <p:spPr>
          <a:xfrm>
            <a:off x="4371250" y="3906435"/>
            <a:ext cx="3953060" cy="669263"/>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599;p41"/>
          <p:cNvGrpSpPr/>
          <p:nvPr/>
        </p:nvGrpSpPr>
        <p:grpSpPr>
          <a:xfrm>
            <a:off x="4387035" y="3619140"/>
            <a:ext cx="3937275" cy="286067"/>
            <a:chOff x="1290775" y="1427525"/>
            <a:chExt cx="2336400" cy="218100"/>
          </a:xfrm>
        </p:grpSpPr>
        <p:sp>
          <p:nvSpPr>
            <p:cNvPr id="20" name="Google Shape;1600;p41"/>
            <p:cNvSpPr/>
            <p:nvPr/>
          </p:nvSpPr>
          <p:spPr>
            <a:xfrm>
              <a:off x="1290775" y="1427525"/>
              <a:ext cx="23364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01;p4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02;p4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03;p4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1607;p41"/>
          <p:cNvSpPr txBox="1">
            <a:spLocks/>
          </p:cNvSpPr>
          <p:nvPr/>
        </p:nvSpPr>
        <p:spPr>
          <a:xfrm>
            <a:off x="4400230" y="3903980"/>
            <a:ext cx="3939150" cy="692149"/>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a:p>
        </p:txBody>
      </p:sp>
      <p:cxnSp>
        <p:nvCxnSpPr>
          <p:cNvPr id="26" name="Düz Bağlayıcı 25"/>
          <p:cNvCxnSpPr/>
          <p:nvPr/>
        </p:nvCxnSpPr>
        <p:spPr>
          <a:xfrm>
            <a:off x="3111016" y="2391511"/>
            <a:ext cx="2315" cy="50916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Düz Bağlayıcı 26"/>
          <p:cNvCxnSpPr/>
          <p:nvPr/>
        </p:nvCxnSpPr>
        <p:spPr>
          <a:xfrm>
            <a:off x="6341430" y="2884940"/>
            <a:ext cx="0" cy="732972"/>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Düz Bağlayıcı 28"/>
          <p:cNvCxnSpPr>
            <a:endCxn id="37" idx="1"/>
          </p:cNvCxnSpPr>
          <p:nvPr/>
        </p:nvCxnSpPr>
        <p:spPr>
          <a:xfrm flipV="1">
            <a:off x="3119680" y="2884940"/>
            <a:ext cx="1479575" cy="1228"/>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Düz Bağlayıcı 32"/>
          <p:cNvCxnSpPr>
            <a:stCxn id="37" idx="3"/>
          </p:cNvCxnSpPr>
          <p:nvPr/>
        </p:nvCxnSpPr>
        <p:spPr>
          <a:xfrm>
            <a:off x="4861854" y="2884940"/>
            <a:ext cx="1479576" cy="1228"/>
          </a:xfrm>
          <a:prstGeom prst="line">
            <a:avLst/>
          </a:prstGeom>
        </p:spPr>
        <p:style>
          <a:lnRef idx="1">
            <a:schemeClr val="accent1"/>
          </a:lnRef>
          <a:fillRef idx="0">
            <a:schemeClr val="accent1"/>
          </a:fillRef>
          <a:effectRef idx="0">
            <a:schemeClr val="accent1"/>
          </a:effectRef>
          <a:fontRef idx="minor">
            <a:schemeClr val="tx1"/>
          </a:fontRef>
        </p:style>
      </p:cxnSp>
      <p:sp>
        <p:nvSpPr>
          <p:cNvPr id="37" name="Dikdörtgen 36"/>
          <p:cNvSpPr/>
          <p:nvPr/>
        </p:nvSpPr>
        <p:spPr>
          <a:xfrm>
            <a:off x="4599255" y="2757940"/>
            <a:ext cx="262599" cy="254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0" name="Metin kutusu 39"/>
          <p:cNvSpPr txBox="1"/>
          <p:nvPr/>
        </p:nvSpPr>
        <p:spPr>
          <a:xfrm>
            <a:off x="4605605" y="2731051"/>
            <a:ext cx="155919" cy="307777"/>
          </a:xfrm>
          <a:prstGeom prst="rect">
            <a:avLst/>
          </a:prstGeom>
          <a:noFill/>
        </p:spPr>
        <p:txBody>
          <a:bodyPr wrap="square" rtlCol="0">
            <a:spAutoFit/>
          </a:bodyPr>
          <a:lstStyle/>
          <a:p>
            <a:r>
              <a:rPr lang="tr-TR" dirty="0" smtClean="0"/>
              <a:t>+</a:t>
            </a:r>
            <a:endParaRPr lang="tr-TR" dirty="0"/>
          </a:p>
        </p:txBody>
      </p:sp>
      <p:sp>
        <p:nvSpPr>
          <p:cNvPr id="48" name="Google Shape;1345;p36"/>
          <p:cNvSpPr txBox="1">
            <a:spLocks/>
          </p:cNvSpPr>
          <p:nvPr/>
        </p:nvSpPr>
        <p:spPr>
          <a:xfrm>
            <a:off x="4387035" y="3909091"/>
            <a:ext cx="3950470" cy="687038"/>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1600"/>
              </a:spcBef>
              <a:spcAft>
                <a:spcPts val="1600"/>
              </a:spcAft>
              <a:buClr>
                <a:schemeClr val="lt1"/>
              </a:buClr>
              <a:buSzPts val="1400"/>
              <a:buFont typeface="Anaheim"/>
              <a:buNone/>
              <a:defRPr sz="1400" b="0" i="0" u="none" strike="noStrike" cap="none">
                <a:solidFill>
                  <a:schemeClr val="lt1"/>
                </a:solidFill>
                <a:latin typeface="Anaheim"/>
                <a:ea typeface="Anaheim"/>
                <a:cs typeface="Anaheim"/>
                <a:sym typeface="Anaheim"/>
              </a:defRPr>
            </a:lvl9pPr>
          </a:lstStyle>
          <a:p>
            <a:pPr algn="just"/>
            <a:r>
              <a:rPr lang="tr-TR" dirty="0" smtClean="0">
                <a:solidFill>
                  <a:schemeClr val="tx2"/>
                </a:solidFill>
                <a:latin typeface="Zen Dots" panose="020B0604020202020204" charset="0"/>
              </a:rPr>
              <a:t>‘‘</a:t>
            </a:r>
            <a:r>
              <a:rPr lang="tr-TR" dirty="0" err="1" smtClean="0">
                <a:solidFill>
                  <a:schemeClr val="tx2"/>
                </a:solidFill>
                <a:latin typeface="Zen Dots" panose="020B0604020202020204" charset="0"/>
              </a:rPr>
              <a:t>Graph</a:t>
            </a:r>
            <a:r>
              <a:rPr lang="tr-TR" dirty="0" smtClean="0">
                <a:solidFill>
                  <a:schemeClr val="tx2"/>
                </a:solidFill>
                <a:latin typeface="Zen Dots" panose="020B0604020202020204" charset="0"/>
              </a:rPr>
              <a:t>’’ </a:t>
            </a:r>
            <a:r>
              <a:rPr lang="tr-TR" dirty="0">
                <a:solidFill>
                  <a:schemeClr val="tx2"/>
                </a:solidFill>
                <a:latin typeface="Zen Dots" panose="020B0604020202020204" charset="0"/>
              </a:rPr>
              <a:t>= </a:t>
            </a:r>
            <a:r>
              <a:rPr lang="tr-TR" dirty="0" err="1" smtClean="0">
                <a:solidFill>
                  <a:schemeClr val="tx2"/>
                </a:solidFill>
                <a:latin typeface="Zen Dots" panose="020B0604020202020204" charset="0"/>
              </a:rPr>
              <a:t>write</a:t>
            </a:r>
            <a:r>
              <a:rPr lang="tr-TR" dirty="0">
                <a:solidFill>
                  <a:schemeClr val="tx2"/>
                </a:solidFill>
                <a:latin typeface="Zen Dots" panose="020B0604020202020204" charset="0"/>
              </a:rPr>
              <a:t>			</a:t>
            </a:r>
          </a:p>
        </p:txBody>
      </p:sp>
      <p:sp>
        <p:nvSpPr>
          <p:cNvPr id="49" name="Google Shape;1345;p36"/>
          <p:cNvSpPr txBox="1">
            <a:spLocks/>
          </p:cNvSpPr>
          <p:nvPr/>
        </p:nvSpPr>
        <p:spPr>
          <a:xfrm>
            <a:off x="2618535" y="3395337"/>
            <a:ext cx="862186" cy="794665"/>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1600"/>
              </a:spcBef>
              <a:spcAft>
                <a:spcPts val="1600"/>
              </a:spcAft>
              <a:buClr>
                <a:schemeClr val="lt1"/>
              </a:buClr>
              <a:buSzPts val="1400"/>
              <a:buFont typeface="Anaheim"/>
              <a:buNone/>
              <a:defRPr sz="1400" b="0" i="0" u="none" strike="noStrike" cap="none">
                <a:solidFill>
                  <a:schemeClr val="lt1"/>
                </a:solidFill>
                <a:latin typeface="Anaheim"/>
                <a:ea typeface="Anaheim"/>
                <a:cs typeface="Anaheim"/>
                <a:sym typeface="Anaheim"/>
              </a:defRPr>
            </a:lvl9pPr>
          </a:lstStyle>
          <a:p>
            <a:pPr algn="just"/>
            <a:r>
              <a:rPr lang="tr-TR" dirty="0" smtClean="0">
                <a:solidFill>
                  <a:schemeClr val="bg2"/>
                </a:solidFill>
              </a:rPr>
              <a:t>	</a:t>
            </a:r>
            <a:endParaRPr lang="tr-TR" dirty="0">
              <a:solidFill>
                <a:schemeClr val="bg1"/>
              </a:solidFill>
            </a:endParaRPr>
          </a:p>
        </p:txBody>
      </p:sp>
      <p:sp>
        <p:nvSpPr>
          <p:cNvPr id="50" name="Google Shape;1345;p36"/>
          <p:cNvSpPr txBox="1">
            <a:spLocks/>
          </p:cNvSpPr>
          <p:nvPr/>
        </p:nvSpPr>
        <p:spPr>
          <a:xfrm>
            <a:off x="2618535" y="3206425"/>
            <a:ext cx="862186" cy="181656"/>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1600"/>
              </a:spcBef>
              <a:spcAft>
                <a:spcPts val="1600"/>
              </a:spcAft>
              <a:buClr>
                <a:schemeClr val="lt1"/>
              </a:buClr>
              <a:buSzPts val="1400"/>
              <a:buFont typeface="Anaheim"/>
              <a:buNone/>
              <a:defRPr sz="1400" b="0" i="0" u="none" strike="noStrike" cap="none">
                <a:solidFill>
                  <a:schemeClr val="lt1"/>
                </a:solidFill>
                <a:latin typeface="Anaheim"/>
                <a:ea typeface="Anaheim"/>
                <a:cs typeface="Anaheim"/>
                <a:sym typeface="Anaheim"/>
              </a:defRPr>
            </a:lvl9pPr>
          </a:lstStyle>
          <a:p>
            <a:pPr algn="just"/>
            <a:r>
              <a:rPr lang="tr-TR" dirty="0" smtClean="0">
                <a:solidFill>
                  <a:schemeClr val="bg2"/>
                </a:solidFill>
              </a:rPr>
              <a:t>	</a:t>
            </a:r>
            <a:endParaRPr lang="tr-TR" dirty="0">
              <a:solidFill>
                <a:schemeClr val="bg1"/>
              </a:solidFill>
            </a:endParaRPr>
          </a:p>
        </p:txBody>
      </p:sp>
      <p:cxnSp>
        <p:nvCxnSpPr>
          <p:cNvPr id="51" name="Düz Bağlayıcı 50"/>
          <p:cNvCxnSpPr/>
          <p:nvPr/>
        </p:nvCxnSpPr>
        <p:spPr>
          <a:xfrm>
            <a:off x="3479793" y="3704320"/>
            <a:ext cx="464242" cy="4018"/>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Düz Bağlayıcı 55"/>
          <p:cNvCxnSpPr/>
          <p:nvPr/>
        </p:nvCxnSpPr>
        <p:spPr>
          <a:xfrm>
            <a:off x="3938997" y="4221446"/>
            <a:ext cx="443438" cy="27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Düz Bağlayıcı 59"/>
          <p:cNvCxnSpPr/>
          <p:nvPr/>
        </p:nvCxnSpPr>
        <p:spPr>
          <a:xfrm flipH="1">
            <a:off x="3942005" y="3708338"/>
            <a:ext cx="1588" cy="513108"/>
          </a:xfrm>
          <a:prstGeom prst="line">
            <a:avLst/>
          </a:prstGeom>
        </p:spPr>
        <p:style>
          <a:lnRef idx="1">
            <a:schemeClr val="accent1"/>
          </a:lnRef>
          <a:fillRef idx="0">
            <a:schemeClr val="accent1"/>
          </a:fillRef>
          <a:effectRef idx="0">
            <a:schemeClr val="accent1"/>
          </a:effectRef>
          <a:fontRef idx="minor">
            <a:schemeClr val="tx1"/>
          </a:fontRef>
        </p:style>
      </p:cxnSp>
      <p:pic>
        <p:nvPicPr>
          <p:cNvPr id="62" name="Resim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8590" y="1205669"/>
            <a:ext cx="3062140" cy="1531070"/>
          </a:xfrm>
          <a:prstGeom prst="rect">
            <a:avLst/>
          </a:prstGeom>
        </p:spPr>
      </p:pic>
    </p:spTree>
    <p:extLst>
      <p:ext uri="{BB962C8B-B14F-4D97-AF65-F5344CB8AC3E}">
        <p14:creationId xmlns:p14="http://schemas.microsoft.com/office/powerpoint/2010/main" val="10661616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grpSp>
        <p:nvGrpSpPr>
          <p:cNvPr id="1338" name="Google Shape;1338;p36"/>
          <p:cNvGrpSpPr/>
          <p:nvPr/>
        </p:nvGrpSpPr>
        <p:grpSpPr>
          <a:xfrm>
            <a:off x="220009" y="2687699"/>
            <a:ext cx="5727600" cy="2070994"/>
            <a:chOff x="1708175" y="1932750"/>
            <a:chExt cx="5727600" cy="1901700"/>
          </a:xfrm>
        </p:grpSpPr>
        <p:sp>
          <p:nvSpPr>
            <p:cNvPr id="1339" name="Google Shape;1339;p36"/>
            <p:cNvSpPr/>
            <p:nvPr/>
          </p:nvSpPr>
          <p:spPr>
            <a:xfrm>
              <a:off x="1708175" y="1932750"/>
              <a:ext cx="5727600" cy="19017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6"/>
            <p:cNvSpPr/>
            <p:nvPr/>
          </p:nvSpPr>
          <p:spPr>
            <a:xfrm>
              <a:off x="1708175" y="1932750"/>
              <a:ext cx="5727600" cy="2181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6"/>
            <p:cNvSpPr/>
            <p:nvPr/>
          </p:nvSpPr>
          <p:spPr>
            <a:xfrm>
              <a:off x="1822600" y="199167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6"/>
            <p:cNvSpPr/>
            <p:nvPr/>
          </p:nvSpPr>
          <p:spPr>
            <a:xfrm>
              <a:off x="2006050" y="199167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6"/>
            <p:cNvSpPr/>
            <p:nvPr/>
          </p:nvSpPr>
          <p:spPr>
            <a:xfrm>
              <a:off x="2189500" y="1991675"/>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 name="Google Shape;1344;p36"/>
          <p:cNvSpPr txBox="1">
            <a:spLocks noGrp="1"/>
          </p:cNvSpPr>
          <p:nvPr>
            <p:ph type="title"/>
          </p:nvPr>
        </p:nvSpPr>
        <p:spPr>
          <a:xfrm>
            <a:off x="220009" y="2905800"/>
            <a:ext cx="5727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err="1" smtClean="0">
                <a:solidFill>
                  <a:schemeClr val="tx2"/>
                </a:solidFill>
              </a:rPr>
              <a:t>Steganography</a:t>
            </a:r>
            <a:endParaRPr dirty="0">
              <a:solidFill>
                <a:schemeClr val="tx2"/>
              </a:solidFill>
            </a:endParaRPr>
          </a:p>
        </p:txBody>
      </p:sp>
      <p:sp>
        <p:nvSpPr>
          <p:cNvPr id="1345" name="Google Shape;1345;p36"/>
          <p:cNvSpPr txBox="1">
            <a:spLocks noGrp="1"/>
          </p:cNvSpPr>
          <p:nvPr>
            <p:ph type="subTitle" idx="1"/>
          </p:nvPr>
        </p:nvSpPr>
        <p:spPr>
          <a:xfrm>
            <a:off x="220034" y="3763963"/>
            <a:ext cx="5727575" cy="994729"/>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GB" dirty="0" smtClean="0">
                <a:solidFill>
                  <a:schemeClr val="bg1"/>
                </a:solidFill>
              </a:rPr>
              <a:t>Steganography is simply hiding a </a:t>
            </a:r>
            <a:r>
              <a:rPr lang="tr-TR" dirty="0" err="1" smtClean="0">
                <a:solidFill>
                  <a:schemeClr val="bg1"/>
                </a:solidFill>
              </a:rPr>
              <a:t>message</a:t>
            </a:r>
            <a:r>
              <a:rPr lang="en-GB" dirty="0" smtClean="0">
                <a:solidFill>
                  <a:schemeClr val="bg1"/>
                </a:solidFill>
              </a:rPr>
              <a:t> inside </a:t>
            </a:r>
            <a:r>
              <a:rPr lang="tr-TR" dirty="0">
                <a:solidFill>
                  <a:schemeClr val="bg1"/>
                </a:solidFill>
              </a:rPr>
              <a:t>a</a:t>
            </a:r>
            <a:r>
              <a:rPr lang="en-GB" dirty="0" smtClean="0">
                <a:solidFill>
                  <a:schemeClr val="bg1"/>
                </a:solidFill>
              </a:rPr>
              <a:t> file.</a:t>
            </a:r>
            <a:r>
              <a:rPr lang="tr-TR" dirty="0" smtClean="0">
                <a:solidFill>
                  <a:schemeClr val="bg1"/>
                </a:solidFill>
              </a:rPr>
              <a:t> </a:t>
            </a:r>
            <a:r>
              <a:rPr lang="tr-TR" dirty="0" err="1" smtClean="0">
                <a:solidFill>
                  <a:schemeClr val="bg1"/>
                </a:solidFill>
              </a:rPr>
              <a:t>It</a:t>
            </a:r>
            <a:r>
              <a:rPr lang="tr-TR" dirty="0" smtClean="0">
                <a:solidFill>
                  <a:schemeClr val="bg1"/>
                </a:solidFill>
              </a:rPr>
              <a:t> </a:t>
            </a:r>
            <a:r>
              <a:rPr lang="en-GB" dirty="0" smtClean="0">
                <a:solidFill>
                  <a:schemeClr val="bg1"/>
                </a:solidFill>
              </a:rPr>
              <a:t>is a form of covert communication. </a:t>
            </a:r>
            <a:endParaRPr lang="tr-TR" dirty="0" smtClean="0">
              <a:solidFill>
                <a:schemeClr val="bg1"/>
              </a:solidFill>
            </a:endParaRPr>
          </a:p>
          <a:p>
            <a:pPr algn="just">
              <a:buFont typeface="Arial" panose="020B0604020202020204" pitchFamily="34" charset="0"/>
              <a:buChar char="•"/>
            </a:pPr>
            <a:r>
              <a:rPr lang="en-US" dirty="0" smtClean="0">
                <a:solidFill>
                  <a:schemeClr val="bg1"/>
                </a:solidFill>
              </a:rPr>
              <a:t>Any </a:t>
            </a:r>
            <a:r>
              <a:rPr lang="en-US" dirty="0">
                <a:solidFill>
                  <a:schemeClr val="bg1"/>
                </a:solidFill>
              </a:rPr>
              <a:t>environment can be used to hide </a:t>
            </a:r>
            <a:r>
              <a:rPr lang="en-US" dirty="0" smtClean="0">
                <a:solidFill>
                  <a:schemeClr val="bg1"/>
                </a:solidFill>
              </a:rPr>
              <a:t>messages</a:t>
            </a:r>
            <a:r>
              <a:rPr lang="tr-TR" dirty="0" smtClean="0">
                <a:solidFill>
                  <a:schemeClr val="bg1"/>
                </a:solidFill>
              </a:rPr>
              <a:t>.</a:t>
            </a:r>
            <a:r>
              <a:rPr lang="en-GB" dirty="0" smtClean="0">
                <a:solidFill>
                  <a:schemeClr val="bg1"/>
                </a:solidFill>
              </a:rPr>
              <a:t> </a:t>
            </a:r>
            <a:endParaRPr lang="tr-TR" dirty="0" smtClean="0">
              <a:solidFill>
                <a:schemeClr val="bg1"/>
              </a:solidFill>
            </a:endParaRPr>
          </a:p>
          <a:p>
            <a:pPr algn="just">
              <a:buFont typeface="Arial" panose="020B0604020202020204" pitchFamily="34" charset="0"/>
              <a:buChar char="•"/>
            </a:pPr>
            <a:r>
              <a:rPr lang="tr-TR" dirty="0">
                <a:solidFill>
                  <a:schemeClr val="bg1"/>
                </a:solidFill>
              </a:rPr>
              <a:t>S</a:t>
            </a:r>
            <a:r>
              <a:rPr lang="en-GB" dirty="0" err="1" smtClean="0">
                <a:solidFill>
                  <a:schemeClr val="bg1"/>
                </a:solidFill>
              </a:rPr>
              <a:t>teganography</a:t>
            </a:r>
            <a:r>
              <a:rPr lang="en-GB" dirty="0" smtClean="0">
                <a:solidFill>
                  <a:schemeClr val="bg1"/>
                </a:solidFill>
              </a:rPr>
              <a:t> is not an encryption method. </a:t>
            </a:r>
            <a:endParaRPr lang="tr-TR" dirty="0">
              <a:solidFill>
                <a:schemeClr val="bg1"/>
              </a:solidFill>
            </a:endParaRPr>
          </a:p>
        </p:txBody>
      </p:sp>
      <p:pic>
        <p:nvPicPr>
          <p:cNvPr id="10" name="Picture 2" descr="Steganography: Hiding an image inside another | by Kelvin Salton do Prado |  Towards Data Sci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9216" y="366466"/>
            <a:ext cx="4519325" cy="21184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en-US" sz="2400" dirty="0">
                <a:solidFill>
                  <a:schemeClr val="tx2"/>
                </a:solidFill>
              </a:rPr>
              <a:t>A Brief History of Steganography</a:t>
            </a:r>
            <a:endParaRPr lang="tr-TR" sz="2400" dirty="0">
              <a:solidFill>
                <a:schemeClr val="tx2"/>
              </a:solidFill>
            </a:endParaRPr>
          </a:p>
        </p:txBody>
      </p:sp>
      <p:sp>
        <p:nvSpPr>
          <p:cNvPr id="3" name="Metin kutusu 2"/>
          <p:cNvSpPr txBox="1"/>
          <p:nvPr/>
        </p:nvSpPr>
        <p:spPr>
          <a:xfrm>
            <a:off x="648925" y="1404144"/>
            <a:ext cx="7846150" cy="3046988"/>
          </a:xfrm>
          <a:prstGeom prst="rect">
            <a:avLst/>
          </a:prstGeom>
          <a:noFill/>
        </p:spPr>
        <p:txBody>
          <a:bodyPr wrap="square" rtlCol="0">
            <a:spAutoFit/>
          </a:bodyPr>
          <a:lstStyle/>
          <a:p>
            <a:pPr marL="285750" indent="-285750">
              <a:buFont typeface="Wingdings" panose="05000000000000000000" pitchFamily="2" charset="2"/>
              <a:buChar char="q"/>
            </a:pPr>
            <a:r>
              <a:rPr lang="en-US" sz="1600" dirty="0">
                <a:solidFill>
                  <a:schemeClr val="bg1"/>
                </a:solidFill>
                <a:latin typeface="Anaheim" panose="020B0604020202020204" charset="-94"/>
              </a:rPr>
              <a:t>Herodotus engraved the rebellion message he would send during the Persian attack on the head of one of his slaves. </a:t>
            </a:r>
            <a:endParaRPr lang="tr-TR" sz="1600" dirty="0" smtClean="0">
              <a:solidFill>
                <a:schemeClr val="bg1"/>
              </a:solidFill>
              <a:latin typeface="Anaheim" panose="020B0604020202020204" charset="-94"/>
            </a:endParaRPr>
          </a:p>
          <a:p>
            <a:pPr marL="285750" indent="-285750">
              <a:buFont typeface="Wingdings" panose="05000000000000000000" pitchFamily="2" charset="2"/>
              <a:buChar char="q"/>
            </a:pPr>
            <a:endParaRPr lang="tr-TR" sz="1600" dirty="0">
              <a:solidFill>
                <a:schemeClr val="bg1"/>
              </a:solidFill>
              <a:latin typeface="Anaheim" panose="020B0604020202020204" charset="-94"/>
            </a:endParaRPr>
          </a:p>
          <a:p>
            <a:pPr marL="285750" indent="-285750">
              <a:buFont typeface="Wingdings" panose="05000000000000000000" pitchFamily="2" charset="2"/>
              <a:buChar char="q"/>
            </a:pPr>
            <a:r>
              <a:rPr lang="en-US" sz="1600" dirty="0">
                <a:solidFill>
                  <a:schemeClr val="bg1"/>
                </a:solidFill>
                <a:latin typeface="Anaheim" panose="020B0604020202020204" charset="-94"/>
              </a:rPr>
              <a:t>Wax tablets were widely used in ancient Greece. </a:t>
            </a:r>
            <a:endParaRPr lang="tr-TR" sz="1600" dirty="0" smtClean="0">
              <a:solidFill>
                <a:schemeClr val="bg1"/>
              </a:solidFill>
              <a:latin typeface="Anaheim" panose="020B0604020202020204" charset="-94"/>
            </a:endParaRPr>
          </a:p>
          <a:p>
            <a:pPr marL="285750" indent="-285750">
              <a:buFont typeface="Wingdings" panose="05000000000000000000" pitchFamily="2" charset="2"/>
              <a:buChar char="q"/>
            </a:pPr>
            <a:endParaRPr lang="tr-TR" sz="1600" dirty="0">
              <a:solidFill>
                <a:schemeClr val="bg1"/>
              </a:solidFill>
              <a:latin typeface="Anaheim" panose="020B0604020202020204" charset="-94"/>
            </a:endParaRPr>
          </a:p>
          <a:p>
            <a:pPr marL="285750" indent="-285750">
              <a:buFont typeface="Wingdings" panose="05000000000000000000" pitchFamily="2" charset="2"/>
              <a:buChar char="q"/>
            </a:pPr>
            <a:r>
              <a:rPr lang="en-US" sz="1600" dirty="0">
                <a:solidFill>
                  <a:schemeClr val="bg1"/>
                </a:solidFill>
                <a:latin typeface="Anaheim" panose="020B0604020202020204" charset="-94"/>
              </a:rPr>
              <a:t>In the war between the French and the Germans, both sides provided messaging with invisible inks. </a:t>
            </a:r>
            <a:endParaRPr lang="tr-TR" sz="1600" dirty="0" smtClean="0">
              <a:solidFill>
                <a:schemeClr val="bg1"/>
              </a:solidFill>
              <a:latin typeface="Anaheim" panose="020B0604020202020204" charset="-94"/>
            </a:endParaRPr>
          </a:p>
          <a:p>
            <a:pPr marL="285750" indent="-285750">
              <a:buFont typeface="Wingdings" panose="05000000000000000000" pitchFamily="2" charset="2"/>
              <a:buChar char="q"/>
            </a:pPr>
            <a:endParaRPr lang="tr-TR" sz="1600" dirty="0">
              <a:solidFill>
                <a:schemeClr val="bg1"/>
              </a:solidFill>
              <a:latin typeface="Anaheim" panose="020B0604020202020204" charset="-94"/>
            </a:endParaRPr>
          </a:p>
          <a:p>
            <a:pPr marL="285750" indent="-285750">
              <a:buFont typeface="Wingdings" panose="05000000000000000000" pitchFamily="2" charset="2"/>
              <a:buChar char="q"/>
            </a:pPr>
            <a:r>
              <a:rPr lang="tr-TR" sz="1600" dirty="0" smtClean="0">
                <a:solidFill>
                  <a:schemeClr val="bg1"/>
                </a:solidFill>
                <a:latin typeface="Anaheim" panose="020B0604020202020204" charset="-94"/>
              </a:rPr>
              <a:t>D</a:t>
            </a:r>
            <a:r>
              <a:rPr lang="en-US" sz="1600" dirty="0" err="1" smtClean="0">
                <a:solidFill>
                  <a:schemeClr val="bg1"/>
                </a:solidFill>
                <a:latin typeface="Anaheim" panose="020B0604020202020204" charset="-94"/>
              </a:rPr>
              <a:t>uring</a:t>
            </a:r>
            <a:r>
              <a:rPr lang="en-US" sz="1600" dirty="0" smtClean="0">
                <a:solidFill>
                  <a:schemeClr val="bg1"/>
                </a:solidFill>
                <a:latin typeface="Anaheim" panose="020B0604020202020204" charset="-94"/>
              </a:rPr>
              <a:t> </a:t>
            </a:r>
            <a:r>
              <a:rPr lang="en-US" sz="1600" dirty="0">
                <a:solidFill>
                  <a:schemeClr val="bg1"/>
                </a:solidFill>
                <a:latin typeface="Anaheim" panose="020B0604020202020204" charset="-94"/>
              </a:rPr>
              <a:t>the Second World War, the Japanese national agent hid in New York in disguise</a:t>
            </a:r>
            <a:r>
              <a:rPr lang="en-US" sz="1600" dirty="0" smtClean="0">
                <a:solidFill>
                  <a:schemeClr val="bg1"/>
                </a:solidFill>
                <a:latin typeface="Anaheim" panose="020B0604020202020204" charset="-94"/>
              </a:rPr>
              <a:t>.</a:t>
            </a:r>
            <a:endParaRPr lang="tr-TR" sz="1600" dirty="0" smtClean="0">
              <a:solidFill>
                <a:schemeClr val="bg1"/>
              </a:solidFill>
              <a:latin typeface="Anaheim" panose="020B0604020202020204" charset="-94"/>
            </a:endParaRPr>
          </a:p>
          <a:p>
            <a:endParaRPr lang="tr-TR" sz="1600" dirty="0" smtClean="0">
              <a:solidFill>
                <a:schemeClr val="bg1"/>
              </a:solidFill>
              <a:latin typeface="Anaheim" panose="020B0604020202020204" charset="-94"/>
            </a:endParaRPr>
          </a:p>
          <a:p>
            <a:pPr marL="285750" indent="-285750">
              <a:buFont typeface="Wingdings" panose="05000000000000000000" pitchFamily="2" charset="2"/>
              <a:buChar char="q"/>
            </a:pPr>
            <a:r>
              <a:rPr lang="en-US" sz="1600" dirty="0" smtClean="0">
                <a:solidFill>
                  <a:schemeClr val="bg1"/>
                </a:solidFill>
                <a:latin typeface="Anaheim" panose="020B0604020202020204" charset="-94"/>
              </a:rPr>
              <a:t>In A Beautiful Mind, it is seen that John Nash, a mathematician, searches for hidden messages in newspapers and magazines.</a:t>
            </a:r>
            <a:endParaRPr lang="tr-TR" sz="1600" dirty="0">
              <a:solidFill>
                <a:schemeClr val="bg1"/>
              </a:solidFill>
              <a:latin typeface="Anaheim" panose="020B0604020202020204" charset="-94"/>
            </a:endParaRPr>
          </a:p>
        </p:txBody>
      </p:sp>
    </p:spTree>
    <p:extLst>
      <p:ext uri="{BB962C8B-B14F-4D97-AF65-F5344CB8AC3E}">
        <p14:creationId xmlns:p14="http://schemas.microsoft.com/office/powerpoint/2010/main" val="32684985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lt Başlık 2"/>
          <p:cNvSpPr>
            <a:spLocks noGrp="1"/>
          </p:cNvSpPr>
          <p:nvPr>
            <p:ph type="subTitle" idx="1"/>
          </p:nvPr>
        </p:nvSpPr>
        <p:spPr>
          <a:xfrm>
            <a:off x="1935163" y="3765112"/>
            <a:ext cx="5349069" cy="356037"/>
          </a:xfrm>
          <a:solidFill>
            <a:srgbClr val="699FA5"/>
          </a:solidFill>
        </p:spPr>
        <p:txBody>
          <a:bodyPr/>
          <a:lstStyle/>
          <a:p>
            <a:pPr algn="l"/>
            <a:r>
              <a:rPr lang="tr-TR" dirty="0" smtClean="0"/>
              <a:t>		      STEGANOGRAPHY VS CRYPTOGRAPHY</a:t>
            </a:r>
            <a:endParaRPr lang="tr-TR" dirty="0"/>
          </a:p>
        </p:txBody>
      </p:sp>
      <p:pic>
        <p:nvPicPr>
          <p:cNvPr id="5" name="Resim 4"/>
          <p:cNvPicPr>
            <a:picLocks noChangeAspect="1"/>
          </p:cNvPicPr>
          <p:nvPr/>
        </p:nvPicPr>
        <p:blipFill>
          <a:blip r:embed="rId3"/>
          <a:stretch>
            <a:fillRect/>
          </a:stretch>
        </p:blipFill>
        <p:spPr>
          <a:xfrm>
            <a:off x="1935163" y="406958"/>
            <a:ext cx="5349069" cy="3225242"/>
          </a:xfrm>
          <a:prstGeom prst="rect">
            <a:avLst/>
          </a:prstGeom>
        </p:spPr>
      </p:pic>
    </p:spTree>
    <p:extLst>
      <p:ext uri="{BB962C8B-B14F-4D97-AF65-F5344CB8AC3E}">
        <p14:creationId xmlns:p14="http://schemas.microsoft.com/office/powerpoint/2010/main" val="32615206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5"/>
        <p:cNvGrpSpPr/>
        <p:nvPr/>
      </p:nvGrpSpPr>
      <p:grpSpPr>
        <a:xfrm>
          <a:off x="0" y="0"/>
          <a:ext cx="0" cy="0"/>
          <a:chOff x="0" y="0"/>
          <a:chExt cx="0" cy="0"/>
        </a:xfrm>
      </p:grpSpPr>
      <p:sp>
        <p:nvSpPr>
          <p:cNvPr id="1717" name="Google Shape;1717;p42"/>
          <p:cNvSpPr txBox="1">
            <a:spLocks noGrp="1"/>
          </p:cNvSpPr>
          <p:nvPr>
            <p:ph type="title"/>
          </p:nvPr>
        </p:nvSpPr>
        <p:spPr>
          <a:xfrm>
            <a:off x="612270" y="1765210"/>
            <a:ext cx="8038569" cy="16303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sz="5000" dirty="0" smtClean="0"/>
              <a:t>TYPES OF STEGANOGRAPHY</a:t>
            </a:r>
            <a:endParaRPr sz="50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12" name="Google Shape;1512;p40"/>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dirty="0" err="1" smtClean="0">
                <a:solidFill>
                  <a:schemeClr val="bg2"/>
                </a:solidFill>
              </a:rPr>
              <a:t>Types</a:t>
            </a:r>
            <a:r>
              <a:rPr lang="tr-TR" dirty="0" smtClean="0">
                <a:solidFill>
                  <a:schemeClr val="bg2"/>
                </a:solidFill>
              </a:rPr>
              <a:t> of </a:t>
            </a:r>
            <a:r>
              <a:rPr lang="tr-TR" dirty="0" err="1" smtClean="0">
                <a:solidFill>
                  <a:schemeClr val="lt2"/>
                </a:solidFill>
              </a:rPr>
              <a:t>Steganography</a:t>
            </a:r>
            <a:endParaRPr dirty="0"/>
          </a:p>
        </p:txBody>
      </p:sp>
      <p:sp>
        <p:nvSpPr>
          <p:cNvPr id="80" name="Google Shape;1509;p40"/>
          <p:cNvSpPr/>
          <p:nvPr/>
        </p:nvSpPr>
        <p:spPr>
          <a:xfrm>
            <a:off x="1221314" y="1519150"/>
            <a:ext cx="6792246" cy="80202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511;p40"/>
          <p:cNvSpPr txBox="1">
            <a:spLocks noGrp="1"/>
          </p:cNvSpPr>
          <p:nvPr>
            <p:ph type="subTitle" idx="2"/>
          </p:nvPr>
        </p:nvSpPr>
        <p:spPr>
          <a:xfrm>
            <a:off x="1221314" y="1519149"/>
            <a:ext cx="6792246" cy="802020"/>
          </a:xfrm>
          <a:prstGeom prst="rect">
            <a:avLst/>
          </a:prstGeom>
        </p:spPr>
        <p:txBody>
          <a:bodyPr spcFirstLastPara="1" wrap="square" lIns="91425" tIns="91425" rIns="91425" bIns="91425" anchor="t" anchorCtr="0">
            <a:noAutofit/>
          </a:bodyPr>
          <a:lstStyle/>
          <a:p>
            <a:r>
              <a:rPr lang="en-GB" dirty="0"/>
              <a:t>Steganography types are divided into five according to the environment in which the messages are hidden: Text Steganography, Image Steganography, Audio Steganography, Video Steganography and Network Steganography.</a:t>
            </a:r>
          </a:p>
        </p:txBody>
      </p:sp>
      <p:sp>
        <p:nvSpPr>
          <p:cNvPr id="82" name="Google Shape;1514;p40"/>
          <p:cNvSpPr/>
          <p:nvPr/>
        </p:nvSpPr>
        <p:spPr>
          <a:xfrm>
            <a:off x="1221314" y="1301049"/>
            <a:ext cx="6792246" cy="202525"/>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 name="Resim 82"/>
          <p:cNvPicPr/>
          <p:nvPr/>
        </p:nvPicPr>
        <p:blipFill>
          <a:blip r:embed="rId3"/>
          <a:stretch>
            <a:fillRect/>
          </a:stretch>
        </p:blipFill>
        <p:spPr>
          <a:xfrm>
            <a:off x="1221314" y="2539723"/>
            <a:ext cx="6792246" cy="1966964"/>
          </a:xfrm>
          <a:prstGeom prst="rect">
            <a:avLst/>
          </a:prstGeom>
        </p:spPr>
      </p:pic>
    </p:spTree>
    <p:extLst>
      <p:ext uri="{BB962C8B-B14F-4D97-AF65-F5344CB8AC3E}">
        <p14:creationId xmlns:p14="http://schemas.microsoft.com/office/powerpoint/2010/main" val="1409285746"/>
      </p:ext>
    </p:extLst>
  </p:cSld>
  <p:clrMapOvr>
    <a:masterClrMapping/>
  </p:clrMapOvr>
  <p:timing>
    <p:tnLst>
      <p:par>
        <p:cTn id="1" dur="indefinite" restart="never" nodeType="tmRoot"/>
      </p:par>
    </p:tnLst>
  </p:timing>
</p:sld>
</file>

<file path=ppt/theme/theme1.xml><?xml version="1.0" encoding="utf-8"?>
<a:theme xmlns:a="http://schemas.openxmlformats.org/drawingml/2006/main" name=" Computer Science Degree for College by Slidesgo">
  <a:themeElements>
    <a:clrScheme name="Simple Light">
      <a:dk1>
        <a:srgbClr val="000000"/>
      </a:dk1>
      <a:lt1>
        <a:srgbClr val="FFFFFF"/>
      </a:lt1>
      <a:dk2>
        <a:srgbClr val="ECE5B4"/>
      </a:dk2>
      <a:lt2>
        <a:srgbClr val="F673A9"/>
      </a:lt2>
      <a:accent1>
        <a:srgbClr val="D899B3"/>
      </a:accent1>
      <a:accent2>
        <a:srgbClr val="9A4496"/>
      </a:accent2>
      <a:accent3>
        <a:srgbClr val="7EC8D4"/>
      </a:accent3>
      <a:accent4>
        <a:srgbClr val="6AA4D6"/>
      </a:accent4>
      <a:accent5>
        <a:srgbClr val="06467E"/>
      </a:accent5>
      <a:accent6>
        <a:srgbClr val="2F2B1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399</TotalTime>
  <Words>2169</Words>
  <Application>Microsoft Office PowerPoint</Application>
  <PresentationFormat>Ekran Gösterisi (16:9)</PresentationFormat>
  <Paragraphs>181</Paragraphs>
  <Slides>26</Slides>
  <Notes>25</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26</vt:i4>
      </vt:variant>
    </vt:vector>
  </HeadingPairs>
  <TitlesOfParts>
    <vt:vector size="31" baseType="lpstr">
      <vt:lpstr>Wingdings</vt:lpstr>
      <vt:lpstr>Arial</vt:lpstr>
      <vt:lpstr>Zen Dots</vt:lpstr>
      <vt:lpstr>Anaheim</vt:lpstr>
      <vt:lpstr> Computer Science Degree for College by Slidesgo</vt:lpstr>
      <vt:lpstr> STEGANOGRAPHY  </vt:lpstr>
      <vt:lpstr>Contents</vt:lpstr>
      <vt:lpstr>INTRODUCTION</vt:lpstr>
      <vt:lpstr>Steganography</vt:lpstr>
      <vt:lpstr>Steganography</vt:lpstr>
      <vt:lpstr>A Brief History of Steganography</vt:lpstr>
      <vt:lpstr>PowerPoint Sunusu</vt:lpstr>
      <vt:lpstr>TYPES OF STEGANOGRAPHY</vt:lpstr>
      <vt:lpstr>Types of Steganography</vt:lpstr>
      <vt:lpstr>Text Steganography</vt:lpstr>
      <vt:lpstr>Image Steganography</vt:lpstr>
      <vt:lpstr>Audio Steganography</vt:lpstr>
      <vt:lpstr>Video Steganography</vt:lpstr>
      <vt:lpstr>Areas </vt:lpstr>
      <vt:lpstr>Areas Where Steganography Is Used</vt:lpstr>
      <vt:lpstr>STEGANALYSIS</vt:lpstr>
      <vt:lpstr>Steganalysis</vt:lpstr>
      <vt:lpstr>Steganalysis</vt:lpstr>
      <vt:lpstr>Steganalysis</vt:lpstr>
      <vt:lpstr>Methods Used In the Project</vt:lpstr>
      <vt:lpstr>Project</vt:lpstr>
      <vt:lpstr>Project: Image Steganography </vt:lpstr>
      <vt:lpstr>Project: Audio Steganography </vt:lpstr>
      <vt:lpstr>Project: Video Steganography </vt:lpstr>
      <vt:lpstr>PowerPoint Sunusu</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STEGANOGRAPHY </dc:title>
  <cp:lastModifiedBy>Gamze A</cp:lastModifiedBy>
  <cp:revision>77</cp:revision>
  <dcterms:modified xsi:type="dcterms:W3CDTF">2022-06-16T08:04:55Z</dcterms:modified>
</cp:coreProperties>
</file>